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notesMasterIdLst>
    <p:notesMasterId r:id="rId7"/>
  </p:notesMasterIdLst>
  <p:handoutMasterIdLst>
    <p:handoutMasterId r:id="rId8"/>
  </p:handoutMasterIdLst>
  <p:sldIdLst>
    <p:sldId id="270" r:id="rId2"/>
    <p:sldId id="271" r:id="rId3"/>
    <p:sldId id="279" r:id="rId4"/>
    <p:sldId id="282" r:id="rId5"/>
    <p:sldId id="283"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66CD3"/>
    <a:srgbClr val="2143AF"/>
    <a:srgbClr val="8EDEF2"/>
    <a:srgbClr val="121F55"/>
    <a:srgbClr val="192B79"/>
    <a:srgbClr val="162668"/>
    <a:srgbClr val="1C3994"/>
    <a:srgbClr val="4259CE"/>
    <a:srgbClr val="56CFEC"/>
    <a:srgbClr val="71D7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853" autoAdjust="0"/>
    <p:restoredTop sz="94660"/>
  </p:normalViewPr>
  <p:slideViewPr>
    <p:cSldViewPr snapToGrid="0">
      <p:cViewPr varScale="1">
        <p:scale>
          <a:sx n="51" d="100"/>
          <a:sy n="51" d="100"/>
        </p:scale>
        <p:origin x="-86"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125"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1049126"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t>1/13/2025</a:t>
            </a:fld>
            <a:endParaRPr lang="en-US"/>
          </a:p>
        </p:txBody>
      </p:sp>
      <p:sp>
        <p:nvSpPr>
          <p:cNvPr id="1049127"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1049128"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t>‹#›</a:t>
            </a:fld>
            <a:endParaRPr lang="en-US"/>
          </a:p>
        </p:txBody>
      </p:sp>
    </p:spTree>
    <p:extLst>
      <p:ext uri="{BB962C8B-B14F-4D97-AF65-F5344CB8AC3E}">
        <p14:creationId xmlns:p14="http://schemas.microsoft.com/office/powerpoint/2010/main" val="32048630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119"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1049120"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1/13/2025</a:t>
            </a:fld>
            <a:endParaRPr lang="en-US"/>
          </a:p>
        </p:txBody>
      </p:sp>
      <p:sp>
        <p:nvSpPr>
          <p:cNvPr id="1049121"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1049122"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9123"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1049124"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extLst>
      <p:ext uri="{BB962C8B-B14F-4D97-AF65-F5344CB8AC3E}">
        <p14:creationId xmlns:p14="http://schemas.microsoft.com/office/powerpoint/2010/main" val="4253990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9064"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1049065"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1049066" name="日期占位符 3"/>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067" name="页脚占位符 4"/>
          <p:cNvSpPr>
            <a:spLocks noGrp="1"/>
          </p:cNvSpPr>
          <p:nvPr>
            <p:ph type="ftr" sz="quarter" idx="11"/>
          </p:nvPr>
        </p:nvSpPr>
        <p:spPr/>
        <p:txBody>
          <a:bodyPr/>
          <a:lstStyle/>
          <a:p>
            <a:endParaRPr lang="zh-CN" altLang="en-US"/>
          </a:p>
        </p:txBody>
      </p:sp>
      <p:sp>
        <p:nvSpPr>
          <p:cNvPr id="1049068" name="灯片编号占位符 5"/>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9089" name="标题 1"/>
          <p:cNvSpPr>
            <a:spLocks noGrp="1"/>
          </p:cNvSpPr>
          <p:nvPr>
            <p:ph type="title"/>
          </p:nvPr>
        </p:nvSpPr>
        <p:spPr/>
        <p:txBody>
          <a:bodyPr/>
          <a:lstStyle/>
          <a:p>
            <a:r>
              <a:rPr lang="zh-CN" altLang="en-US" smtClean="0"/>
              <a:t>单击此处编辑母版标题样式</a:t>
            </a:r>
            <a:endParaRPr lang="zh-CN" altLang="en-US"/>
          </a:p>
        </p:txBody>
      </p:sp>
      <p:sp>
        <p:nvSpPr>
          <p:cNvPr id="1049090" name="竖排文字占位符 2"/>
          <p:cNvSpPr>
            <a:spLocks noGrp="1"/>
          </p:cNvSpPr>
          <p:nvPr>
            <p:ph type="body" orient="vert" idx="1" hasCustomPrompt="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9091" name="日期占位符 3"/>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092" name="页脚占位符 4"/>
          <p:cNvSpPr>
            <a:spLocks noGrp="1"/>
          </p:cNvSpPr>
          <p:nvPr>
            <p:ph type="ftr" sz="quarter" idx="11"/>
          </p:nvPr>
        </p:nvSpPr>
        <p:spPr/>
        <p:txBody>
          <a:bodyPr/>
          <a:lstStyle/>
          <a:p>
            <a:endParaRPr lang="zh-CN" altLang="en-US"/>
          </a:p>
        </p:txBody>
      </p:sp>
      <p:sp>
        <p:nvSpPr>
          <p:cNvPr id="1049093" name="灯片编号占位符 5"/>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9073"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1049074"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9075" name="日期占位符 3"/>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076" name="页脚占位符 4"/>
          <p:cNvSpPr>
            <a:spLocks noGrp="1"/>
          </p:cNvSpPr>
          <p:nvPr>
            <p:ph type="ftr" sz="quarter" idx="11"/>
          </p:nvPr>
        </p:nvSpPr>
        <p:spPr/>
        <p:txBody>
          <a:bodyPr/>
          <a:lstStyle/>
          <a:p>
            <a:endParaRPr lang="zh-CN" altLang="en-US"/>
          </a:p>
        </p:txBody>
      </p:sp>
      <p:sp>
        <p:nvSpPr>
          <p:cNvPr id="1049077" name="灯片编号占位符 5"/>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9078" name="标题 1"/>
          <p:cNvSpPr>
            <a:spLocks noGrp="1"/>
          </p:cNvSpPr>
          <p:nvPr>
            <p:ph type="title"/>
          </p:nvPr>
        </p:nvSpPr>
        <p:spPr/>
        <p:txBody>
          <a:bodyPr/>
          <a:lstStyle/>
          <a:p>
            <a:r>
              <a:rPr lang="zh-CN" altLang="en-US" smtClean="0"/>
              <a:t>单击此处编辑母版标题样式</a:t>
            </a:r>
            <a:endParaRPr lang="zh-CN" altLang="en-US"/>
          </a:p>
        </p:txBody>
      </p:sp>
      <p:sp>
        <p:nvSpPr>
          <p:cNvPr id="1049079" name="内容占位符 2"/>
          <p:cNvSpPr>
            <a:spLocks noGrp="1"/>
          </p:cNvSpPr>
          <p:nvPr>
            <p:ph idx="1" hasCustomPrompt="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9080" name="日期占位符 3"/>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081" name="页脚占位符 4"/>
          <p:cNvSpPr>
            <a:spLocks noGrp="1"/>
          </p:cNvSpPr>
          <p:nvPr>
            <p:ph type="ftr" sz="quarter" idx="11"/>
          </p:nvPr>
        </p:nvSpPr>
        <p:spPr/>
        <p:txBody>
          <a:bodyPr/>
          <a:lstStyle/>
          <a:p>
            <a:endParaRPr lang="zh-CN" altLang="en-US"/>
          </a:p>
        </p:txBody>
      </p:sp>
      <p:sp>
        <p:nvSpPr>
          <p:cNvPr id="1049082" name="灯片编号占位符 5"/>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9094"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1049095"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1049096" name="日期占位符 3"/>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097" name="页脚占位符 4"/>
          <p:cNvSpPr>
            <a:spLocks noGrp="1"/>
          </p:cNvSpPr>
          <p:nvPr>
            <p:ph type="ftr" sz="quarter" idx="11"/>
          </p:nvPr>
        </p:nvSpPr>
        <p:spPr/>
        <p:txBody>
          <a:bodyPr/>
          <a:lstStyle/>
          <a:p>
            <a:endParaRPr lang="zh-CN" altLang="en-US"/>
          </a:p>
        </p:txBody>
      </p:sp>
      <p:sp>
        <p:nvSpPr>
          <p:cNvPr id="1049098" name="灯片编号占位符 5"/>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9099" name="标题 1"/>
          <p:cNvSpPr>
            <a:spLocks noGrp="1"/>
          </p:cNvSpPr>
          <p:nvPr>
            <p:ph type="title"/>
          </p:nvPr>
        </p:nvSpPr>
        <p:spPr/>
        <p:txBody>
          <a:bodyPr/>
          <a:lstStyle/>
          <a:p>
            <a:r>
              <a:rPr lang="zh-CN" altLang="en-US" smtClean="0"/>
              <a:t>单击此处编辑母版标题样式</a:t>
            </a:r>
            <a:endParaRPr lang="zh-CN" altLang="en-US"/>
          </a:p>
        </p:txBody>
      </p:sp>
      <p:sp>
        <p:nvSpPr>
          <p:cNvPr id="1049100"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9101"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9102" name="日期占位符 4"/>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103" name="页脚占位符 5"/>
          <p:cNvSpPr>
            <a:spLocks noGrp="1"/>
          </p:cNvSpPr>
          <p:nvPr>
            <p:ph type="ftr" sz="quarter" idx="11"/>
          </p:nvPr>
        </p:nvSpPr>
        <p:spPr/>
        <p:txBody>
          <a:bodyPr/>
          <a:lstStyle/>
          <a:p>
            <a:endParaRPr lang="zh-CN" altLang="en-US"/>
          </a:p>
        </p:txBody>
      </p:sp>
      <p:sp>
        <p:nvSpPr>
          <p:cNvPr id="1049104" name="灯片编号占位符 6"/>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9105"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1049106"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1049107"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9108"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1049109"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9110" name="日期占位符 6"/>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111" name="页脚占位符 7"/>
          <p:cNvSpPr>
            <a:spLocks noGrp="1"/>
          </p:cNvSpPr>
          <p:nvPr>
            <p:ph type="ftr" sz="quarter" idx="11"/>
          </p:nvPr>
        </p:nvSpPr>
        <p:spPr/>
        <p:txBody>
          <a:bodyPr/>
          <a:lstStyle/>
          <a:p>
            <a:endParaRPr lang="zh-CN" altLang="en-US"/>
          </a:p>
        </p:txBody>
      </p:sp>
      <p:sp>
        <p:nvSpPr>
          <p:cNvPr id="1049112" name="灯片编号占位符 8"/>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9069" name="标题 1"/>
          <p:cNvSpPr>
            <a:spLocks noGrp="1"/>
          </p:cNvSpPr>
          <p:nvPr>
            <p:ph type="title"/>
          </p:nvPr>
        </p:nvSpPr>
        <p:spPr/>
        <p:txBody>
          <a:bodyPr/>
          <a:lstStyle/>
          <a:p>
            <a:r>
              <a:rPr lang="zh-CN" altLang="en-US" smtClean="0"/>
              <a:t>单击此处编辑母版标题样式</a:t>
            </a:r>
            <a:endParaRPr lang="zh-CN" altLang="en-US"/>
          </a:p>
        </p:txBody>
      </p:sp>
      <p:sp>
        <p:nvSpPr>
          <p:cNvPr id="1049070" name="日期占位符 2"/>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071" name="页脚占位符 3"/>
          <p:cNvSpPr>
            <a:spLocks noGrp="1"/>
          </p:cNvSpPr>
          <p:nvPr>
            <p:ph type="ftr" sz="quarter" idx="11"/>
          </p:nvPr>
        </p:nvSpPr>
        <p:spPr/>
        <p:txBody>
          <a:bodyPr/>
          <a:lstStyle/>
          <a:p>
            <a:endParaRPr lang="zh-CN" altLang="en-US"/>
          </a:p>
        </p:txBody>
      </p:sp>
      <p:sp>
        <p:nvSpPr>
          <p:cNvPr id="1049072" name="灯片编号占位符 4"/>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581" name="日期占位符 1"/>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8582" name="页脚占位符 2"/>
          <p:cNvSpPr>
            <a:spLocks noGrp="1"/>
          </p:cNvSpPr>
          <p:nvPr>
            <p:ph type="ftr" sz="quarter" idx="11"/>
          </p:nvPr>
        </p:nvSpPr>
        <p:spPr/>
        <p:txBody>
          <a:bodyPr/>
          <a:lstStyle/>
          <a:p>
            <a:endParaRPr lang="zh-CN" altLang="en-US"/>
          </a:p>
        </p:txBody>
      </p:sp>
      <p:sp>
        <p:nvSpPr>
          <p:cNvPr id="1048583" name="灯片编号占位符 3"/>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9113"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1049114"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9115"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1049116" name="日期占位符 4"/>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117" name="页脚占位符 5"/>
          <p:cNvSpPr>
            <a:spLocks noGrp="1"/>
          </p:cNvSpPr>
          <p:nvPr>
            <p:ph type="ftr" sz="quarter" idx="11"/>
          </p:nvPr>
        </p:nvSpPr>
        <p:spPr/>
        <p:txBody>
          <a:bodyPr/>
          <a:lstStyle/>
          <a:p>
            <a:endParaRPr lang="zh-CN" altLang="en-US"/>
          </a:p>
        </p:txBody>
      </p:sp>
      <p:sp>
        <p:nvSpPr>
          <p:cNvPr id="1049118" name="灯片编号占位符 6"/>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9083"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1049084"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9085"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1049086" name="日期占位符 4"/>
          <p:cNvSpPr>
            <a:spLocks noGrp="1"/>
          </p:cNvSpPr>
          <p:nvPr>
            <p:ph type="dt" sz="half" idx="10"/>
          </p:nvPr>
        </p:nvSpPr>
        <p:spPr/>
        <p:txBody>
          <a:bodyPr/>
          <a:lstStyle/>
          <a:p>
            <a:fld id="{63F8E54A-5776-410D-87D4-795EE4C6557A}" type="datetimeFigureOut">
              <a:rPr lang="zh-CN" altLang="en-US" smtClean="0"/>
              <a:t>2025/1/13</a:t>
            </a:fld>
            <a:endParaRPr lang="zh-CN" altLang="en-US"/>
          </a:p>
        </p:txBody>
      </p:sp>
      <p:sp>
        <p:nvSpPr>
          <p:cNvPr id="1049087" name="页脚占位符 5"/>
          <p:cNvSpPr>
            <a:spLocks noGrp="1"/>
          </p:cNvSpPr>
          <p:nvPr>
            <p:ph type="ftr" sz="quarter" idx="11"/>
          </p:nvPr>
        </p:nvSpPr>
        <p:spPr/>
        <p:txBody>
          <a:bodyPr/>
          <a:lstStyle/>
          <a:p>
            <a:endParaRPr lang="zh-CN" altLang="en-US"/>
          </a:p>
        </p:txBody>
      </p:sp>
      <p:sp>
        <p:nvSpPr>
          <p:cNvPr id="1049088" name="灯片编号占位符 6"/>
          <p:cNvSpPr>
            <a:spLocks noGrp="1"/>
          </p:cNvSpPr>
          <p:nvPr>
            <p:ph type="sldNum" sz="quarter" idx="12"/>
          </p:nvPr>
        </p:nvSpPr>
        <p:spPr/>
        <p:txBody>
          <a:bodyPr/>
          <a:lstStyle/>
          <a:p>
            <a:fld id="{0702EE95-D788-45D4-9283-872A99D0BA53}"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1048577"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578"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ea typeface="Arial" panose="020B0604020202020204" pitchFamily="34" charset="0"/>
              </a:defRPr>
            </a:lvl1pPr>
          </a:lstStyle>
          <a:p>
            <a:fld id="{63F8E54A-5776-410D-87D4-795EE4C6557A}" type="datetimeFigureOut">
              <a:rPr lang="zh-CN" altLang="en-US" smtClean="0"/>
              <a:t>2025/1/13</a:t>
            </a:fld>
            <a:endParaRPr lang="zh-CN" altLang="en-US"/>
          </a:p>
        </p:txBody>
      </p:sp>
      <p:sp>
        <p:nvSpPr>
          <p:cNvPr id="1048579"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ea typeface="Arial" panose="020B0604020202020204" pitchFamily="34" charset="0"/>
              </a:defRPr>
            </a:lvl1pPr>
          </a:lstStyle>
          <a:p>
            <a:endParaRPr lang="zh-CN" altLang="en-US"/>
          </a:p>
        </p:txBody>
      </p:sp>
      <p:sp>
        <p:nvSpPr>
          <p:cNvPr id="1048580"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ea typeface="Arial" panose="020B0604020202020204" pitchFamily="34" charset="0"/>
              </a:defRPr>
            </a:lvl1pPr>
          </a:lstStyle>
          <a:p>
            <a:fld id="{0702EE95-D788-45D4-9283-872A99D0BA53}"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Arial" panose="020B0604020202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Arial" panose="020B0604020202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Arial" panose="020B0604020202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Arial" panose="020B0604020202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B0604020202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B0604020202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image" Target="../media/image12.emf"/><Relationship Id="rId3" Type="http://schemas.openxmlformats.org/officeDocument/2006/relationships/image" Target="../media/image2.emf"/><Relationship Id="rId7" Type="http://schemas.openxmlformats.org/officeDocument/2006/relationships/image" Target="../media/image6.emf"/><Relationship Id="rId12" Type="http://schemas.openxmlformats.org/officeDocument/2006/relationships/image" Target="../media/image11.emf"/><Relationship Id="rId17" Type="http://schemas.openxmlformats.org/officeDocument/2006/relationships/image" Target="../media/image16.emf"/><Relationship Id="rId2" Type="http://schemas.openxmlformats.org/officeDocument/2006/relationships/image" Target="../media/image1.emf"/><Relationship Id="rId16" Type="http://schemas.openxmlformats.org/officeDocument/2006/relationships/image" Target="../media/image15.emf"/><Relationship Id="rId1" Type="http://schemas.openxmlformats.org/officeDocument/2006/relationships/slideLayout" Target="../slideLayouts/slideLayout7.xml"/><Relationship Id="rId6" Type="http://schemas.openxmlformats.org/officeDocument/2006/relationships/image" Target="../media/image5.emf"/><Relationship Id="rId11" Type="http://schemas.openxmlformats.org/officeDocument/2006/relationships/image" Target="../media/image10.emf"/><Relationship Id="rId5" Type="http://schemas.openxmlformats.org/officeDocument/2006/relationships/image" Target="../media/image4.emf"/><Relationship Id="rId15" Type="http://schemas.openxmlformats.org/officeDocument/2006/relationships/image" Target="../media/image1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 Id="rId14" Type="http://schemas.openxmlformats.org/officeDocument/2006/relationships/image" Target="../media/image13.emf"/></Relationships>
</file>

<file path=ppt/slides/_rels/slide2.xml.rels><?xml version="1.0" encoding="UTF-8" standalone="yes"?>
<Relationships xmlns="http://schemas.openxmlformats.org/package/2006/relationships"><Relationship Id="rId8" Type="http://schemas.openxmlformats.org/officeDocument/2006/relationships/image" Target="../media/image4.emf"/><Relationship Id="rId13" Type="http://schemas.openxmlformats.org/officeDocument/2006/relationships/image" Target="../media/image17.jpeg"/><Relationship Id="rId3" Type="http://schemas.openxmlformats.org/officeDocument/2006/relationships/image" Target="../media/image2.emf"/><Relationship Id="rId7" Type="http://schemas.openxmlformats.org/officeDocument/2006/relationships/image" Target="../media/image3.emf"/><Relationship Id="rId12" Type="http://schemas.openxmlformats.org/officeDocument/2006/relationships/image" Target="../media/image8.emf"/><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15.emf"/><Relationship Id="rId11" Type="http://schemas.openxmlformats.org/officeDocument/2006/relationships/image" Target="../media/image10.emf"/><Relationship Id="rId5" Type="http://schemas.openxmlformats.org/officeDocument/2006/relationships/image" Target="../media/image14.emf"/><Relationship Id="rId10" Type="http://schemas.openxmlformats.org/officeDocument/2006/relationships/image" Target="../media/image9.emf"/><Relationship Id="rId4" Type="http://schemas.openxmlformats.org/officeDocument/2006/relationships/image" Target="../media/image16.emf"/><Relationship Id="rId9" Type="http://schemas.openxmlformats.org/officeDocument/2006/relationships/image" Target="../media/image5.emf"/></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14.emf"/><Relationship Id="rId7" Type="http://schemas.openxmlformats.org/officeDocument/2006/relationships/image" Target="../media/image10.emf"/><Relationship Id="rId2" Type="http://schemas.openxmlformats.org/officeDocument/2006/relationships/image" Target="../media/image16.emf"/><Relationship Id="rId1" Type="http://schemas.openxmlformats.org/officeDocument/2006/relationships/slideLayout" Target="../slideLayouts/slideLayout7.xml"/><Relationship Id="rId6" Type="http://schemas.openxmlformats.org/officeDocument/2006/relationships/image" Target="../media/image9.emf"/><Relationship Id="rId5" Type="http://schemas.openxmlformats.org/officeDocument/2006/relationships/image" Target="../media/image7.emf"/><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 Id="rId9" Type="http://schemas.openxmlformats.org/officeDocument/2006/relationships/image" Target="../media/image10.emf"/></Relationships>
</file>

<file path=ppt/slides/_rels/slide5.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image" Target="../media/image7.emf"/><Relationship Id="rId11" Type="http://schemas.openxmlformats.org/officeDocument/2006/relationships/image" Target="../media/image19.jpg"/><Relationship Id="rId5" Type="http://schemas.openxmlformats.org/officeDocument/2006/relationships/image" Target="../media/image6.emf"/><Relationship Id="rId10" Type="http://schemas.openxmlformats.org/officeDocument/2006/relationships/image" Target="../media/image18.jpg"/><Relationship Id="rId4" Type="http://schemas.openxmlformats.org/officeDocument/2006/relationships/image" Target="../media/image5.emf"/><Relationship Id="rId9" Type="http://schemas.openxmlformats.org/officeDocument/2006/relationships/image" Target="../media/image10.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2DFFF"/>
        </a:solidFill>
        <a:effectLst/>
      </p:bgPr>
    </p:bg>
    <p:spTree>
      <p:nvGrpSpPr>
        <p:cNvPr id="1" name=""/>
        <p:cNvGrpSpPr/>
        <p:nvPr/>
      </p:nvGrpSpPr>
      <p:grpSpPr>
        <a:xfrm>
          <a:off x="0" y="0"/>
          <a:ext cx="0" cy="0"/>
          <a:chOff x="0" y="0"/>
          <a:chExt cx="0" cy="0"/>
        </a:xfrm>
      </p:grpSpPr>
      <p:pic>
        <p:nvPicPr>
          <p:cNvPr id="2097152" name="图片 18"/>
          <p:cNvPicPr>
            <a:picLocks noChangeAspect="1"/>
          </p:cNvPicPr>
          <p:nvPr/>
        </p:nvPicPr>
        <p:blipFill rotWithShape="1">
          <a:blip r:embed="rId2"/>
          <a:srcRect l="19244" t="22543" r="26349" b="26833"/>
          <a:stretch>
            <a:fillRect/>
          </a:stretch>
        </p:blipFill>
        <p:spPr>
          <a:xfrm>
            <a:off x="4094176" y="1586856"/>
            <a:ext cx="5611668" cy="3655438"/>
          </a:xfrm>
          <a:prstGeom prst="rect">
            <a:avLst/>
          </a:prstGeom>
        </p:spPr>
      </p:pic>
      <p:pic>
        <p:nvPicPr>
          <p:cNvPr id="2097153" name="图片 17"/>
          <p:cNvPicPr>
            <a:picLocks noChangeAspect="1"/>
          </p:cNvPicPr>
          <p:nvPr/>
        </p:nvPicPr>
        <p:blipFill rotWithShape="1">
          <a:blip r:embed="rId3"/>
          <a:srcRect l="79298"/>
          <a:stretch>
            <a:fillRect/>
          </a:stretch>
        </p:blipFill>
        <p:spPr>
          <a:xfrm>
            <a:off x="9632373" y="1656031"/>
            <a:ext cx="1438970" cy="3591482"/>
          </a:xfrm>
          <a:prstGeom prst="rect">
            <a:avLst/>
          </a:prstGeom>
        </p:spPr>
      </p:pic>
      <p:pic>
        <p:nvPicPr>
          <p:cNvPr id="2097154" name="图片 2"/>
          <p:cNvPicPr>
            <a:picLocks noChangeAspect="1"/>
          </p:cNvPicPr>
          <p:nvPr/>
        </p:nvPicPr>
        <p:blipFill>
          <a:blip r:embed="rId4"/>
          <a:stretch>
            <a:fillRect/>
          </a:stretch>
        </p:blipFill>
        <p:spPr>
          <a:xfrm>
            <a:off x="3448486" y="528839"/>
            <a:ext cx="755773" cy="797349"/>
          </a:xfrm>
          <a:prstGeom prst="rect">
            <a:avLst/>
          </a:prstGeom>
        </p:spPr>
      </p:pic>
      <p:pic>
        <p:nvPicPr>
          <p:cNvPr id="2097155" name="图片 3"/>
          <p:cNvPicPr>
            <a:picLocks noChangeAspect="1"/>
          </p:cNvPicPr>
          <p:nvPr/>
        </p:nvPicPr>
        <p:blipFill>
          <a:blip r:embed="rId5"/>
          <a:stretch>
            <a:fillRect/>
          </a:stretch>
        </p:blipFill>
        <p:spPr>
          <a:xfrm>
            <a:off x="5597670" y="814096"/>
            <a:ext cx="633706" cy="516848"/>
          </a:xfrm>
          <a:prstGeom prst="rect">
            <a:avLst/>
          </a:prstGeom>
        </p:spPr>
      </p:pic>
      <p:pic>
        <p:nvPicPr>
          <p:cNvPr id="2097156" name="图片 4"/>
          <p:cNvPicPr>
            <a:picLocks noChangeAspect="1"/>
          </p:cNvPicPr>
          <p:nvPr/>
        </p:nvPicPr>
        <p:blipFill>
          <a:blip r:embed="rId6"/>
          <a:stretch>
            <a:fillRect/>
          </a:stretch>
        </p:blipFill>
        <p:spPr>
          <a:xfrm>
            <a:off x="6763664" y="198552"/>
            <a:ext cx="407754" cy="701252"/>
          </a:xfrm>
          <a:prstGeom prst="rect">
            <a:avLst/>
          </a:prstGeom>
        </p:spPr>
      </p:pic>
      <p:pic>
        <p:nvPicPr>
          <p:cNvPr id="2097157" name="图片 5"/>
          <p:cNvPicPr>
            <a:picLocks noChangeAspect="1"/>
          </p:cNvPicPr>
          <p:nvPr/>
        </p:nvPicPr>
        <p:blipFill>
          <a:blip r:embed="rId7"/>
          <a:stretch>
            <a:fillRect/>
          </a:stretch>
        </p:blipFill>
        <p:spPr>
          <a:xfrm>
            <a:off x="9285104" y="727088"/>
            <a:ext cx="420740" cy="345432"/>
          </a:xfrm>
          <a:prstGeom prst="rect">
            <a:avLst/>
          </a:prstGeom>
        </p:spPr>
      </p:pic>
      <p:pic>
        <p:nvPicPr>
          <p:cNvPr id="2097158" name="图片 6"/>
          <p:cNvPicPr>
            <a:picLocks noChangeAspect="1"/>
          </p:cNvPicPr>
          <p:nvPr/>
        </p:nvPicPr>
        <p:blipFill>
          <a:blip r:embed="rId8"/>
          <a:stretch>
            <a:fillRect/>
          </a:stretch>
        </p:blipFill>
        <p:spPr>
          <a:xfrm>
            <a:off x="10027505" y="899804"/>
            <a:ext cx="431128" cy="657098"/>
          </a:xfrm>
          <a:prstGeom prst="rect">
            <a:avLst/>
          </a:prstGeom>
        </p:spPr>
      </p:pic>
      <p:pic>
        <p:nvPicPr>
          <p:cNvPr id="2097159" name="图片 7"/>
          <p:cNvPicPr>
            <a:picLocks noChangeAspect="1"/>
          </p:cNvPicPr>
          <p:nvPr/>
        </p:nvPicPr>
        <p:blipFill>
          <a:blip r:embed="rId9"/>
          <a:stretch>
            <a:fillRect/>
          </a:stretch>
        </p:blipFill>
        <p:spPr>
          <a:xfrm>
            <a:off x="9873279" y="1794825"/>
            <a:ext cx="836285" cy="836307"/>
          </a:xfrm>
          <a:prstGeom prst="rect">
            <a:avLst/>
          </a:prstGeom>
        </p:spPr>
      </p:pic>
      <p:pic>
        <p:nvPicPr>
          <p:cNvPr id="2097160" name="图片 8"/>
          <p:cNvPicPr>
            <a:picLocks noChangeAspect="1"/>
          </p:cNvPicPr>
          <p:nvPr/>
        </p:nvPicPr>
        <p:blipFill>
          <a:blip r:embed="rId10"/>
          <a:stretch>
            <a:fillRect/>
          </a:stretch>
        </p:blipFill>
        <p:spPr>
          <a:xfrm>
            <a:off x="3072485" y="1849366"/>
            <a:ext cx="960949" cy="781766"/>
          </a:xfrm>
          <a:prstGeom prst="rect">
            <a:avLst/>
          </a:prstGeom>
        </p:spPr>
      </p:pic>
      <p:pic>
        <p:nvPicPr>
          <p:cNvPr id="2097161" name="图片 9"/>
          <p:cNvPicPr>
            <a:picLocks noChangeAspect="1"/>
          </p:cNvPicPr>
          <p:nvPr/>
        </p:nvPicPr>
        <p:blipFill>
          <a:blip r:embed="rId11"/>
          <a:stretch>
            <a:fillRect/>
          </a:stretch>
        </p:blipFill>
        <p:spPr>
          <a:xfrm>
            <a:off x="7491474" y="1023172"/>
            <a:ext cx="794730" cy="550612"/>
          </a:xfrm>
          <a:prstGeom prst="rect">
            <a:avLst/>
          </a:prstGeom>
        </p:spPr>
      </p:pic>
      <p:pic>
        <p:nvPicPr>
          <p:cNvPr id="2097162" name="图片 13"/>
          <p:cNvPicPr>
            <a:picLocks noChangeAspect="1"/>
          </p:cNvPicPr>
          <p:nvPr/>
        </p:nvPicPr>
        <p:blipFill>
          <a:blip r:embed="rId12"/>
          <a:stretch>
            <a:fillRect/>
          </a:stretch>
        </p:blipFill>
        <p:spPr>
          <a:xfrm>
            <a:off x="3342825" y="4530153"/>
            <a:ext cx="7766618" cy="1896493"/>
          </a:xfrm>
          <a:prstGeom prst="rect">
            <a:avLst/>
          </a:prstGeom>
        </p:spPr>
      </p:pic>
      <p:pic>
        <p:nvPicPr>
          <p:cNvPr id="2097163" name="图片 14"/>
          <p:cNvPicPr>
            <a:picLocks noChangeAspect="1"/>
          </p:cNvPicPr>
          <p:nvPr/>
        </p:nvPicPr>
        <p:blipFill>
          <a:blip r:embed="rId13"/>
          <a:stretch>
            <a:fillRect/>
          </a:stretch>
        </p:blipFill>
        <p:spPr>
          <a:xfrm>
            <a:off x="8323828" y="3954149"/>
            <a:ext cx="882210" cy="2255839"/>
          </a:xfrm>
          <a:prstGeom prst="rect">
            <a:avLst/>
          </a:prstGeom>
        </p:spPr>
      </p:pic>
      <p:pic>
        <p:nvPicPr>
          <p:cNvPr id="2097164" name="图片 15"/>
          <p:cNvPicPr>
            <a:picLocks noChangeAspect="1"/>
          </p:cNvPicPr>
          <p:nvPr/>
        </p:nvPicPr>
        <p:blipFill>
          <a:blip r:embed="rId14"/>
          <a:stretch>
            <a:fillRect/>
          </a:stretch>
        </p:blipFill>
        <p:spPr>
          <a:xfrm>
            <a:off x="361931" y="1556902"/>
            <a:ext cx="2269449" cy="4271839"/>
          </a:xfrm>
          <a:prstGeom prst="rect">
            <a:avLst/>
          </a:prstGeom>
        </p:spPr>
      </p:pic>
      <p:pic>
        <p:nvPicPr>
          <p:cNvPr id="2097165" name="图片 11"/>
          <p:cNvPicPr>
            <a:picLocks noChangeAspect="1"/>
          </p:cNvPicPr>
          <p:nvPr/>
        </p:nvPicPr>
        <p:blipFill>
          <a:blip r:embed="rId15"/>
          <a:stretch>
            <a:fillRect/>
          </a:stretch>
        </p:blipFill>
        <p:spPr>
          <a:xfrm>
            <a:off x="2901154" y="2887353"/>
            <a:ext cx="2076220" cy="2949800"/>
          </a:xfrm>
          <a:prstGeom prst="rect">
            <a:avLst/>
          </a:prstGeom>
        </p:spPr>
      </p:pic>
      <p:pic>
        <p:nvPicPr>
          <p:cNvPr id="2097166" name="图片 10"/>
          <p:cNvPicPr>
            <a:picLocks noChangeAspect="1"/>
          </p:cNvPicPr>
          <p:nvPr/>
        </p:nvPicPr>
        <p:blipFill>
          <a:blip r:embed="rId16"/>
          <a:stretch>
            <a:fillRect/>
          </a:stretch>
        </p:blipFill>
        <p:spPr>
          <a:xfrm>
            <a:off x="7059587" y="4849091"/>
            <a:ext cx="1226617" cy="1516054"/>
          </a:xfrm>
          <a:prstGeom prst="rect">
            <a:avLst/>
          </a:prstGeom>
        </p:spPr>
      </p:pic>
      <p:pic>
        <p:nvPicPr>
          <p:cNvPr id="2097167" name="图片 12"/>
          <p:cNvPicPr>
            <a:picLocks noChangeAspect="1"/>
          </p:cNvPicPr>
          <p:nvPr/>
        </p:nvPicPr>
        <p:blipFill>
          <a:blip r:embed="rId17"/>
          <a:stretch>
            <a:fillRect/>
          </a:stretch>
        </p:blipFill>
        <p:spPr>
          <a:xfrm>
            <a:off x="9098183" y="3414575"/>
            <a:ext cx="1215321" cy="2366596"/>
          </a:xfrm>
          <a:prstGeom prst="rect">
            <a:avLst/>
          </a:prstGeom>
        </p:spPr>
      </p:pic>
      <p:sp>
        <p:nvSpPr>
          <p:cNvPr id="1049129" name="TextBox 1049128"/>
          <p:cNvSpPr txBox="1"/>
          <p:nvPr/>
        </p:nvSpPr>
        <p:spPr>
          <a:xfrm>
            <a:off x="4733384" y="2286603"/>
            <a:ext cx="4472653" cy="1446550"/>
          </a:xfrm>
          <a:prstGeom prst="rect">
            <a:avLst/>
          </a:prstGeom>
        </p:spPr>
        <p:txBody>
          <a:bodyPr wrap="square" rtlCol="0">
            <a:spAutoFit/>
          </a:bodyPr>
          <a:lstStyle/>
          <a:p>
            <a:pPr algn="ctr"/>
            <a:r>
              <a:rPr lang="en-US" altLang="en-IN" sz="4400" dirty="0">
                <a:solidFill>
                  <a:srgbClr val="000000"/>
                </a:solidFill>
                <a:latin typeface="Aparajita" panose="020B0604020202020204" pitchFamily="34" charset="0"/>
                <a:cs typeface="Aparajita" panose="020B0604020202020204" pitchFamily="34" charset="0"/>
              </a:rPr>
              <a:t>Dual education system reforms in </a:t>
            </a:r>
            <a:r>
              <a:rPr lang="en-US" altLang="en-IN" sz="4400" dirty="0" err="1">
                <a:solidFill>
                  <a:srgbClr val="000000"/>
                </a:solidFill>
                <a:latin typeface="Aparajita" panose="020B0604020202020204" pitchFamily="34" charset="0"/>
                <a:cs typeface="Aparajita" panose="020B0604020202020204" pitchFamily="34" charset="0"/>
              </a:rPr>
              <a:t>Andijan</a:t>
            </a:r>
            <a:endParaRPr lang="x-none" sz="4400">
              <a:solidFill>
                <a:srgbClr val="000000"/>
              </a:solidFill>
              <a:latin typeface="Aparajita" panose="020B0604020202020204" pitchFamily="34" charset="0"/>
              <a:cs typeface="Aparajita"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2DFFF"/>
        </a:solidFill>
        <a:effectLst/>
      </p:bgPr>
    </p:bg>
    <p:spTree>
      <p:nvGrpSpPr>
        <p:cNvPr id="1" name=""/>
        <p:cNvGrpSpPr/>
        <p:nvPr/>
      </p:nvGrpSpPr>
      <p:grpSpPr>
        <a:xfrm>
          <a:off x="0" y="0"/>
          <a:ext cx="0" cy="0"/>
          <a:chOff x="0" y="0"/>
          <a:chExt cx="0" cy="0"/>
        </a:xfrm>
      </p:grpSpPr>
      <p:pic>
        <p:nvPicPr>
          <p:cNvPr id="2097168" name="图片 9"/>
          <p:cNvPicPr>
            <a:picLocks noChangeAspect="1"/>
          </p:cNvPicPr>
          <p:nvPr/>
        </p:nvPicPr>
        <p:blipFill rotWithShape="1">
          <a:blip r:embed="rId2"/>
          <a:srcRect l="19244" t="22543" r="26349" b="26833"/>
          <a:stretch>
            <a:fillRect/>
          </a:stretch>
        </p:blipFill>
        <p:spPr>
          <a:xfrm>
            <a:off x="1109322" y="1156960"/>
            <a:ext cx="2814099" cy="2249174"/>
          </a:xfrm>
          <a:prstGeom prst="rect">
            <a:avLst/>
          </a:prstGeom>
        </p:spPr>
      </p:pic>
      <p:pic>
        <p:nvPicPr>
          <p:cNvPr id="2097169" name="图片 10"/>
          <p:cNvPicPr>
            <a:picLocks noChangeAspect="1"/>
          </p:cNvPicPr>
          <p:nvPr/>
        </p:nvPicPr>
        <p:blipFill rotWithShape="1">
          <a:blip r:embed="rId3"/>
          <a:srcRect l="79298"/>
          <a:stretch>
            <a:fillRect/>
          </a:stretch>
        </p:blipFill>
        <p:spPr>
          <a:xfrm>
            <a:off x="3544056" y="1700913"/>
            <a:ext cx="666848" cy="1664365"/>
          </a:xfrm>
          <a:prstGeom prst="rect">
            <a:avLst/>
          </a:prstGeom>
        </p:spPr>
      </p:pic>
      <p:pic>
        <p:nvPicPr>
          <p:cNvPr id="2097170" name="图片 11"/>
          <p:cNvPicPr>
            <a:picLocks noChangeAspect="1"/>
          </p:cNvPicPr>
          <p:nvPr/>
        </p:nvPicPr>
        <p:blipFill>
          <a:blip r:embed="rId4"/>
          <a:stretch>
            <a:fillRect/>
          </a:stretch>
        </p:blipFill>
        <p:spPr>
          <a:xfrm>
            <a:off x="3110881" y="2710719"/>
            <a:ext cx="490093" cy="954359"/>
          </a:xfrm>
          <a:prstGeom prst="rect">
            <a:avLst/>
          </a:prstGeom>
        </p:spPr>
      </p:pic>
      <p:pic>
        <p:nvPicPr>
          <p:cNvPr id="2097171" name="图片 53"/>
          <p:cNvPicPr>
            <a:picLocks noChangeAspect="1"/>
          </p:cNvPicPr>
          <p:nvPr/>
        </p:nvPicPr>
        <p:blipFill>
          <a:blip r:embed="rId5"/>
          <a:stretch>
            <a:fillRect/>
          </a:stretch>
        </p:blipFill>
        <p:spPr>
          <a:xfrm>
            <a:off x="531950" y="2409674"/>
            <a:ext cx="512925" cy="728741"/>
          </a:xfrm>
          <a:prstGeom prst="rect">
            <a:avLst/>
          </a:prstGeom>
        </p:spPr>
      </p:pic>
      <p:pic>
        <p:nvPicPr>
          <p:cNvPr id="2097172" name="图片 54"/>
          <p:cNvPicPr>
            <a:picLocks noChangeAspect="1"/>
          </p:cNvPicPr>
          <p:nvPr/>
        </p:nvPicPr>
        <p:blipFill>
          <a:blip r:embed="rId6"/>
          <a:stretch>
            <a:fillRect/>
          </a:stretch>
        </p:blipFill>
        <p:spPr>
          <a:xfrm>
            <a:off x="660204" y="2774044"/>
            <a:ext cx="669688" cy="827710"/>
          </a:xfrm>
          <a:prstGeom prst="rect">
            <a:avLst/>
          </a:prstGeom>
        </p:spPr>
      </p:pic>
      <p:pic>
        <p:nvPicPr>
          <p:cNvPr id="2097173" name="图片 55"/>
          <p:cNvPicPr>
            <a:picLocks noChangeAspect="1"/>
          </p:cNvPicPr>
          <p:nvPr/>
        </p:nvPicPr>
        <p:blipFill>
          <a:blip r:embed="rId7"/>
          <a:stretch>
            <a:fillRect/>
          </a:stretch>
        </p:blipFill>
        <p:spPr>
          <a:xfrm>
            <a:off x="317449" y="471138"/>
            <a:ext cx="694120" cy="732304"/>
          </a:xfrm>
          <a:prstGeom prst="rect">
            <a:avLst/>
          </a:prstGeom>
        </p:spPr>
      </p:pic>
      <p:pic>
        <p:nvPicPr>
          <p:cNvPr id="2097174" name="图片 56"/>
          <p:cNvPicPr>
            <a:picLocks noChangeAspect="1"/>
          </p:cNvPicPr>
          <p:nvPr/>
        </p:nvPicPr>
        <p:blipFill>
          <a:blip r:embed="rId8"/>
          <a:stretch>
            <a:fillRect/>
          </a:stretch>
        </p:blipFill>
        <p:spPr>
          <a:xfrm>
            <a:off x="1329892" y="471138"/>
            <a:ext cx="724919" cy="591241"/>
          </a:xfrm>
          <a:prstGeom prst="rect">
            <a:avLst/>
          </a:prstGeom>
        </p:spPr>
      </p:pic>
      <p:pic>
        <p:nvPicPr>
          <p:cNvPr id="2097175" name="图片 57"/>
          <p:cNvPicPr>
            <a:picLocks noChangeAspect="1"/>
          </p:cNvPicPr>
          <p:nvPr/>
        </p:nvPicPr>
        <p:blipFill>
          <a:blip r:embed="rId9"/>
          <a:stretch>
            <a:fillRect/>
          </a:stretch>
        </p:blipFill>
        <p:spPr>
          <a:xfrm>
            <a:off x="2485512" y="279166"/>
            <a:ext cx="358290" cy="616184"/>
          </a:xfrm>
          <a:prstGeom prst="rect">
            <a:avLst/>
          </a:prstGeom>
        </p:spPr>
      </p:pic>
      <p:pic>
        <p:nvPicPr>
          <p:cNvPr id="2097176" name="图片 58"/>
          <p:cNvPicPr>
            <a:picLocks noChangeAspect="1"/>
          </p:cNvPicPr>
          <p:nvPr/>
        </p:nvPicPr>
        <p:blipFill>
          <a:blip r:embed="rId10"/>
          <a:stretch>
            <a:fillRect/>
          </a:stretch>
        </p:blipFill>
        <p:spPr>
          <a:xfrm>
            <a:off x="129010" y="1418570"/>
            <a:ext cx="882559" cy="717993"/>
          </a:xfrm>
          <a:prstGeom prst="rect">
            <a:avLst/>
          </a:prstGeom>
        </p:spPr>
      </p:pic>
      <p:pic>
        <p:nvPicPr>
          <p:cNvPr id="2097177" name="图片 59"/>
          <p:cNvPicPr>
            <a:picLocks noChangeAspect="1"/>
          </p:cNvPicPr>
          <p:nvPr/>
        </p:nvPicPr>
        <p:blipFill>
          <a:blip r:embed="rId11"/>
          <a:stretch>
            <a:fillRect/>
          </a:stretch>
        </p:blipFill>
        <p:spPr>
          <a:xfrm>
            <a:off x="3350909" y="408705"/>
            <a:ext cx="618718" cy="428666"/>
          </a:xfrm>
          <a:prstGeom prst="rect">
            <a:avLst/>
          </a:prstGeom>
        </p:spPr>
      </p:pic>
      <p:pic>
        <p:nvPicPr>
          <p:cNvPr id="2097178" name="图片 60"/>
          <p:cNvPicPr>
            <a:picLocks noChangeAspect="1"/>
          </p:cNvPicPr>
          <p:nvPr/>
        </p:nvPicPr>
        <p:blipFill>
          <a:blip r:embed="rId12"/>
          <a:stretch>
            <a:fillRect/>
          </a:stretch>
        </p:blipFill>
        <p:spPr>
          <a:xfrm>
            <a:off x="11146544" y="354480"/>
            <a:ext cx="384032" cy="384042"/>
          </a:xfrm>
          <a:prstGeom prst="rect">
            <a:avLst/>
          </a:prstGeom>
        </p:spPr>
      </p:pic>
      <p:sp>
        <p:nvSpPr>
          <p:cNvPr id="1049130" name="TextBox 1049129"/>
          <p:cNvSpPr txBox="1"/>
          <p:nvPr/>
        </p:nvSpPr>
        <p:spPr>
          <a:xfrm>
            <a:off x="5608320" y="895350"/>
            <a:ext cx="4922224" cy="523220"/>
          </a:xfrm>
          <a:prstGeom prst="rect">
            <a:avLst/>
          </a:prstGeom>
        </p:spPr>
        <p:txBody>
          <a:bodyPr wrap="square" rtlCol="0">
            <a:spAutoFit/>
          </a:bodyPr>
          <a:lstStyle/>
          <a:p>
            <a:endParaRPr lang="x-none" sz="2800">
              <a:solidFill>
                <a:srgbClr val="000000"/>
              </a:solidFill>
            </a:endParaRPr>
          </a:p>
        </p:txBody>
      </p:sp>
      <p:sp>
        <p:nvSpPr>
          <p:cNvPr id="2" name="Прямоугольник 1"/>
          <p:cNvSpPr/>
          <p:nvPr/>
        </p:nvSpPr>
        <p:spPr>
          <a:xfrm>
            <a:off x="4434840" y="895350"/>
            <a:ext cx="6903720" cy="5078313"/>
          </a:xfrm>
          <a:prstGeom prst="rect">
            <a:avLst/>
          </a:prstGeom>
        </p:spPr>
        <p:txBody>
          <a:bodyPr wrap="square">
            <a:spAutoFit/>
          </a:bodyPr>
          <a:lstStyle/>
          <a:p>
            <a:pPr algn="just"/>
            <a:r>
              <a:rPr lang="en-US" sz="3600" dirty="0" smtClean="0">
                <a:latin typeface="Aparajita" panose="020B0604020202020204" pitchFamily="34" charset="0"/>
                <a:cs typeface="Aparajita" panose="020B0604020202020204" pitchFamily="34" charset="0"/>
              </a:rPr>
              <a:t>	In </a:t>
            </a:r>
            <a:r>
              <a:rPr lang="en-US" sz="3600" dirty="0">
                <a:latin typeface="Aparajita" panose="020B0604020202020204" pitchFamily="34" charset="0"/>
                <a:cs typeface="Aparajita" panose="020B0604020202020204" pitchFamily="34" charset="0"/>
              </a:rPr>
              <a:t>order to organize internships at a number of enterprises and organizations in the </a:t>
            </a:r>
            <a:r>
              <a:rPr lang="en-US" sz="3600" dirty="0" err="1">
                <a:latin typeface="Aparajita" panose="020B0604020202020204" pitchFamily="34" charset="0"/>
                <a:cs typeface="Aparajita" panose="020B0604020202020204" pitchFamily="34" charset="0"/>
              </a:rPr>
              <a:t>Andijan</a:t>
            </a:r>
            <a:r>
              <a:rPr lang="en-US" sz="3600" dirty="0">
                <a:latin typeface="Aparajita" panose="020B0604020202020204" pitchFamily="34" charset="0"/>
                <a:cs typeface="Aparajita" panose="020B0604020202020204" pitchFamily="34" charset="0"/>
              </a:rPr>
              <a:t> region, as well as to study the quality of dual education and gain experience, a delegation from the Fergana region, consisting of directors of vocational schools, technical schools, and colleges, inspected internships at enterprises and organizations in </a:t>
            </a:r>
            <a:r>
              <a:rPr lang="en-US" sz="3600" dirty="0" err="1">
                <a:latin typeface="Aparajita" panose="020B0604020202020204" pitchFamily="34" charset="0"/>
                <a:cs typeface="Aparajita" panose="020B0604020202020204" pitchFamily="34" charset="0"/>
              </a:rPr>
              <a:t>Andijan</a:t>
            </a:r>
            <a:r>
              <a:rPr lang="en-US" sz="3600" dirty="0">
                <a:latin typeface="Aparajita" panose="020B0604020202020204" pitchFamily="34" charset="0"/>
                <a:cs typeface="Aparajita" panose="020B0604020202020204" pitchFamily="34" charset="0"/>
              </a:rPr>
              <a:t>.</a:t>
            </a:r>
            <a:endParaRPr lang="ru-RU" sz="3600" dirty="0">
              <a:latin typeface="Times New Roman" panose="02020603050405020304" pitchFamily="18" charset="0"/>
              <a:cs typeface="Aparajita" panose="020B0604020202020204" pitchFamily="34" charset="0"/>
            </a:endParaRPr>
          </a:p>
        </p:txBody>
      </p:sp>
      <p:sp>
        <p:nvSpPr>
          <p:cNvPr id="3" name="Прямоугольник 2"/>
          <p:cNvSpPr/>
          <p:nvPr/>
        </p:nvSpPr>
        <p:spPr>
          <a:xfrm>
            <a:off x="1488685" y="1597954"/>
            <a:ext cx="2055371" cy="1077218"/>
          </a:xfrm>
          <a:prstGeom prst="rect">
            <a:avLst/>
          </a:prstGeom>
        </p:spPr>
        <p:txBody>
          <a:bodyPr wrap="none">
            <a:spAutoFit/>
          </a:bodyPr>
          <a:lstStyle/>
          <a:p>
            <a:pPr algn="ctr"/>
            <a:r>
              <a:rPr lang="en-US" sz="3200" b="1" dirty="0" err="1">
                <a:latin typeface="Times New Roman" panose="02020603050405020304" pitchFamily="18" charset="0"/>
                <a:cs typeface="Times New Roman" panose="02020603050405020304" pitchFamily="18" charset="0"/>
              </a:rPr>
              <a:t>Andijan's</a:t>
            </a:r>
            <a:r>
              <a:rPr lang="en-US" sz="3200" b="1" dirty="0">
                <a:latin typeface="Times New Roman" panose="02020603050405020304" pitchFamily="18" charset="0"/>
                <a:cs typeface="Times New Roman" panose="02020603050405020304" pitchFamily="18" charset="0"/>
              </a:rPr>
              <a:t> </a:t>
            </a:r>
            <a:endParaRPr lang="en-US" sz="3200" b="1" dirty="0" smtClean="0">
              <a:latin typeface="Times New Roman" panose="02020603050405020304" pitchFamily="18" charset="0"/>
              <a:cs typeface="Times New Roman" panose="02020603050405020304" pitchFamily="18" charset="0"/>
            </a:endParaRPr>
          </a:p>
          <a:p>
            <a:pPr algn="ctr"/>
            <a:r>
              <a:rPr lang="en-US" sz="3200" b="1" dirty="0" smtClean="0">
                <a:latin typeface="Times New Roman" panose="02020603050405020304" pitchFamily="18" charset="0"/>
                <a:cs typeface="Times New Roman" panose="02020603050405020304" pitchFamily="18" charset="0"/>
              </a:rPr>
              <a:t>experience</a:t>
            </a:r>
            <a:endParaRPr lang="ru-RU" sz="3200" b="1"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rotWithShape="1">
          <a:blip r:embed="rId13" cstate="print">
            <a:extLst>
              <a:ext uri="{28A0092B-C50C-407E-A947-70E740481C1C}">
                <a14:useLocalDpi xmlns:a14="http://schemas.microsoft.com/office/drawing/2010/main" val="0"/>
              </a:ext>
            </a:extLst>
          </a:blip>
          <a:srcRect t="11953" b="11656"/>
          <a:stretch/>
        </p:blipFill>
        <p:spPr>
          <a:xfrm>
            <a:off x="1174600" y="3406135"/>
            <a:ext cx="2748821" cy="2799794"/>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4" name="矩形 4"/>
          <p:cNvSpPr/>
          <p:nvPr/>
        </p:nvSpPr>
        <p:spPr>
          <a:xfrm>
            <a:off x="0" y="0"/>
            <a:ext cx="12192000" cy="1962150"/>
          </a:xfrm>
          <a:prstGeom prst="rect">
            <a:avLst/>
          </a:prstGeom>
          <a:solidFill>
            <a:srgbClr val="D2D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775" name="矩形 5"/>
          <p:cNvSpPr/>
          <p:nvPr/>
        </p:nvSpPr>
        <p:spPr>
          <a:xfrm>
            <a:off x="2726011" y="432238"/>
            <a:ext cx="6768509" cy="1104900"/>
          </a:xfrm>
          <a:prstGeom prst="rect">
            <a:avLst/>
          </a:prstGeom>
          <a:solidFill>
            <a:srgbClr val="8EDEF2"/>
          </a:solidFill>
          <a:ln w="53975">
            <a:solidFill>
              <a:srgbClr val="121F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latin typeface="Aparajita" panose="020B0604020202020204" pitchFamily="34" charset="0"/>
                <a:cs typeface="Aparajita" panose="020B0604020202020204" pitchFamily="34" charset="0"/>
              </a:rPr>
              <a:t>The implementation of the presidential order is in progress</a:t>
            </a:r>
            <a:endParaRPr lang="zh-CN" altLang="en-US" sz="3600" b="1" dirty="0">
              <a:solidFill>
                <a:schemeClr val="tx1"/>
              </a:solidFill>
              <a:latin typeface="Aparajita" panose="020B0604020202020204" pitchFamily="34" charset="0"/>
              <a:cs typeface="Aparajita" panose="020B0604020202020204" pitchFamily="34" charset="0"/>
            </a:endParaRPr>
          </a:p>
        </p:txBody>
      </p:sp>
      <p:pic>
        <p:nvPicPr>
          <p:cNvPr id="2097235" name="图片 6"/>
          <p:cNvPicPr>
            <a:picLocks noChangeAspect="1"/>
          </p:cNvPicPr>
          <p:nvPr/>
        </p:nvPicPr>
        <p:blipFill>
          <a:blip r:embed="rId2"/>
          <a:stretch>
            <a:fillRect/>
          </a:stretch>
        </p:blipFill>
        <p:spPr>
          <a:xfrm>
            <a:off x="9297480" y="437402"/>
            <a:ext cx="658705" cy="1282698"/>
          </a:xfrm>
          <a:prstGeom prst="rect">
            <a:avLst/>
          </a:prstGeom>
        </p:spPr>
      </p:pic>
      <p:pic>
        <p:nvPicPr>
          <p:cNvPr id="2097236" name="图片 7"/>
          <p:cNvPicPr>
            <a:picLocks noChangeAspect="1"/>
          </p:cNvPicPr>
          <p:nvPr/>
        </p:nvPicPr>
        <p:blipFill>
          <a:blip r:embed="rId3"/>
          <a:stretch>
            <a:fillRect/>
          </a:stretch>
        </p:blipFill>
        <p:spPr>
          <a:xfrm>
            <a:off x="1517227" y="197578"/>
            <a:ext cx="1102930" cy="1566993"/>
          </a:xfrm>
          <a:prstGeom prst="rect">
            <a:avLst/>
          </a:prstGeom>
        </p:spPr>
      </p:pic>
      <p:pic>
        <p:nvPicPr>
          <p:cNvPr id="2097237" name="图片 9"/>
          <p:cNvPicPr>
            <a:picLocks noChangeAspect="1"/>
          </p:cNvPicPr>
          <p:nvPr/>
        </p:nvPicPr>
        <p:blipFill>
          <a:blip r:embed="rId4"/>
          <a:stretch>
            <a:fillRect/>
          </a:stretch>
        </p:blipFill>
        <p:spPr>
          <a:xfrm>
            <a:off x="313377" y="428625"/>
            <a:ext cx="755773" cy="797349"/>
          </a:xfrm>
          <a:prstGeom prst="rect">
            <a:avLst/>
          </a:prstGeom>
        </p:spPr>
      </p:pic>
      <p:pic>
        <p:nvPicPr>
          <p:cNvPr id="2097238" name="图片 10"/>
          <p:cNvPicPr>
            <a:picLocks noChangeAspect="1"/>
          </p:cNvPicPr>
          <p:nvPr/>
        </p:nvPicPr>
        <p:blipFill>
          <a:blip r:embed="rId5"/>
          <a:stretch>
            <a:fillRect/>
          </a:stretch>
        </p:blipFill>
        <p:spPr>
          <a:xfrm>
            <a:off x="1301663" y="1122152"/>
            <a:ext cx="431128" cy="657098"/>
          </a:xfrm>
          <a:prstGeom prst="rect">
            <a:avLst/>
          </a:prstGeom>
        </p:spPr>
      </p:pic>
      <p:pic>
        <p:nvPicPr>
          <p:cNvPr id="2097239" name="图片 11"/>
          <p:cNvPicPr>
            <a:picLocks noChangeAspect="1"/>
          </p:cNvPicPr>
          <p:nvPr/>
        </p:nvPicPr>
        <p:blipFill>
          <a:blip r:embed="rId6"/>
          <a:stretch>
            <a:fillRect/>
          </a:stretch>
        </p:blipFill>
        <p:spPr>
          <a:xfrm>
            <a:off x="9956185" y="360094"/>
            <a:ext cx="815057" cy="663078"/>
          </a:xfrm>
          <a:prstGeom prst="rect">
            <a:avLst/>
          </a:prstGeom>
        </p:spPr>
      </p:pic>
      <p:pic>
        <p:nvPicPr>
          <p:cNvPr id="2097240" name="图片 12"/>
          <p:cNvPicPr>
            <a:picLocks noChangeAspect="1"/>
          </p:cNvPicPr>
          <p:nvPr/>
        </p:nvPicPr>
        <p:blipFill>
          <a:blip r:embed="rId7"/>
          <a:stretch>
            <a:fillRect/>
          </a:stretch>
        </p:blipFill>
        <p:spPr>
          <a:xfrm>
            <a:off x="10771242" y="1144233"/>
            <a:ext cx="1091291" cy="756078"/>
          </a:xfrm>
          <a:prstGeom prst="rect">
            <a:avLst/>
          </a:prstGeom>
        </p:spPr>
      </p:pic>
      <p:pic>
        <p:nvPicPr>
          <p:cNvPr id="2097241" name="图片 16"/>
          <p:cNvPicPr>
            <a:picLocks noChangeAspect="1"/>
          </p:cNvPicPr>
          <p:nvPr/>
        </p:nvPicPr>
        <p:blipFill>
          <a:blip r:embed="rId8"/>
          <a:stretch>
            <a:fillRect/>
          </a:stretch>
        </p:blipFill>
        <p:spPr>
          <a:xfrm>
            <a:off x="11339308" y="360094"/>
            <a:ext cx="689494" cy="566082"/>
          </a:xfrm>
          <a:prstGeom prst="rect">
            <a:avLst/>
          </a:prstGeom>
        </p:spPr>
      </p:pic>
      <p:sp>
        <p:nvSpPr>
          <p:cNvPr id="1048777" name="矩形 18"/>
          <p:cNvSpPr/>
          <p:nvPr/>
        </p:nvSpPr>
        <p:spPr>
          <a:xfrm>
            <a:off x="3912191" y="-1938275"/>
            <a:ext cx="1206588" cy="1623465"/>
          </a:xfrm>
          <a:prstGeom prst="rect">
            <a:avLst/>
          </a:prstGeom>
          <a:solidFill>
            <a:srgbClr val="2143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778" name="矩形 19"/>
          <p:cNvSpPr/>
          <p:nvPr/>
        </p:nvSpPr>
        <p:spPr>
          <a:xfrm>
            <a:off x="5118779" y="-1919350"/>
            <a:ext cx="1206588" cy="1623465"/>
          </a:xfrm>
          <a:prstGeom prst="rect">
            <a:avLst/>
          </a:prstGeom>
          <a:solidFill>
            <a:srgbClr val="566C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779" name="矩形 20"/>
          <p:cNvSpPr/>
          <p:nvPr/>
        </p:nvSpPr>
        <p:spPr>
          <a:xfrm>
            <a:off x="6370540" y="-1938276"/>
            <a:ext cx="1206588" cy="1623465"/>
          </a:xfrm>
          <a:prstGeom prst="rect">
            <a:avLst/>
          </a:prstGeom>
          <a:solidFill>
            <a:srgbClr val="8EDE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780" name="矩形 21"/>
          <p:cNvSpPr/>
          <p:nvPr/>
        </p:nvSpPr>
        <p:spPr>
          <a:xfrm>
            <a:off x="2660430" y="-1962395"/>
            <a:ext cx="1206588" cy="1623465"/>
          </a:xfrm>
          <a:prstGeom prst="rect">
            <a:avLst/>
          </a:prstGeom>
          <a:solidFill>
            <a:srgbClr val="121F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781" name="KSO_Shape"/>
          <p:cNvSpPr/>
          <p:nvPr/>
        </p:nvSpPr>
        <p:spPr bwMode="auto">
          <a:xfrm rot="19000602">
            <a:off x="568471" y="5257453"/>
            <a:ext cx="783021" cy="668425"/>
          </a:xfrm>
          <a:custGeom>
            <a:avLst/>
            <a:gdLst>
              <a:gd name="T0" fmla="*/ 407337059 w 7313"/>
              <a:gd name="T1" fmla="*/ 407252968 h 7994"/>
              <a:gd name="T2" fmla="*/ 407337059 w 7313"/>
              <a:gd name="T3" fmla="*/ 407252968 h 7994"/>
              <a:gd name="T4" fmla="*/ 407337059 w 7313"/>
              <a:gd name="T5" fmla="*/ 407252968 h 7994"/>
              <a:gd name="T6" fmla="*/ 407337059 w 7313"/>
              <a:gd name="T7" fmla="*/ 407252968 h 7994"/>
              <a:gd name="T8" fmla="*/ 407337059 w 7313"/>
              <a:gd name="T9" fmla="*/ 407252968 h 7994"/>
              <a:gd name="T10" fmla="*/ 407337059 w 7313"/>
              <a:gd name="T11" fmla="*/ 407252968 h 7994"/>
              <a:gd name="T12" fmla="*/ 407337059 w 7313"/>
              <a:gd name="T13" fmla="*/ 407252968 h 7994"/>
              <a:gd name="T14" fmla="*/ 407337059 w 7313"/>
              <a:gd name="T15" fmla="*/ 407252968 h 7994"/>
              <a:gd name="T16" fmla="*/ 407337059 w 7313"/>
              <a:gd name="T17" fmla="*/ 407252968 h 7994"/>
              <a:gd name="T18" fmla="*/ 407337059 w 7313"/>
              <a:gd name="T19" fmla="*/ 407252968 h 7994"/>
              <a:gd name="T20" fmla="*/ 407337059 w 7313"/>
              <a:gd name="T21" fmla="*/ 407252968 h 7994"/>
              <a:gd name="T22" fmla="*/ 407337059 w 7313"/>
              <a:gd name="T23" fmla="*/ 407252968 h 7994"/>
              <a:gd name="T24" fmla="*/ 407337059 w 7313"/>
              <a:gd name="T25" fmla="*/ 407252968 h 7994"/>
              <a:gd name="T26" fmla="*/ 407337059 w 7313"/>
              <a:gd name="T27" fmla="*/ 407252968 h 7994"/>
              <a:gd name="T28" fmla="*/ 407337059 w 7313"/>
              <a:gd name="T29" fmla="*/ 407252968 h 7994"/>
              <a:gd name="T30" fmla="*/ 407337059 w 7313"/>
              <a:gd name="T31" fmla="*/ 407252968 h 7994"/>
              <a:gd name="T32" fmla="*/ 407337059 w 7313"/>
              <a:gd name="T33" fmla="*/ 407252968 h 7994"/>
              <a:gd name="T34" fmla="*/ 407337059 w 7313"/>
              <a:gd name="T35" fmla="*/ 407252968 h 7994"/>
              <a:gd name="T36" fmla="*/ 407337059 w 7313"/>
              <a:gd name="T37" fmla="*/ 407252968 h 7994"/>
              <a:gd name="T38" fmla="*/ 407337059 w 7313"/>
              <a:gd name="T39" fmla="*/ 407252968 h 7994"/>
              <a:gd name="T40" fmla="*/ 407337059 w 7313"/>
              <a:gd name="T41" fmla="*/ 407252968 h 7994"/>
              <a:gd name="T42" fmla="*/ 407337059 w 7313"/>
              <a:gd name="T43" fmla="*/ 407252968 h 7994"/>
              <a:gd name="T44" fmla="*/ 407337059 w 7313"/>
              <a:gd name="T45" fmla="*/ 407252968 h 7994"/>
              <a:gd name="T46" fmla="*/ 407337059 w 7313"/>
              <a:gd name="T47" fmla="*/ 407252968 h 7994"/>
              <a:gd name="T48" fmla="*/ 407337059 w 7313"/>
              <a:gd name="T49" fmla="*/ 407252968 h 7994"/>
              <a:gd name="T50" fmla="*/ 407337059 w 7313"/>
              <a:gd name="T51" fmla="*/ 407252968 h 7994"/>
              <a:gd name="T52" fmla="*/ 407337059 w 7313"/>
              <a:gd name="T53" fmla="*/ 407252968 h 7994"/>
              <a:gd name="T54" fmla="*/ 407337059 w 7313"/>
              <a:gd name="T55" fmla="*/ 407252968 h 7994"/>
              <a:gd name="T56" fmla="*/ 407337059 w 7313"/>
              <a:gd name="T57" fmla="*/ 407252968 h 7994"/>
              <a:gd name="T58" fmla="*/ 407337059 w 7313"/>
              <a:gd name="T59" fmla="*/ 407252968 h 7994"/>
              <a:gd name="T60" fmla="*/ 407337059 w 7313"/>
              <a:gd name="T61" fmla="*/ 407252968 h 7994"/>
              <a:gd name="T62" fmla="*/ 407337059 w 7313"/>
              <a:gd name="T63" fmla="*/ 407252968 h 7994"/>
              <a:gd name="T64" fmla="*/ 407337059 w 7313"/>
              <a:gd name="T65" fmla="*/ 407252968 h 7994"/>
              <a:gd name="T66" fmla="*/ 407337059 w 7313"/>
              <a:gd name="T67" fmla="*/ 407252968 h 7994"/>
              <a:gd name="T68" fmla="*/ 407337059 w 7313"/>
              <a:gd name="T69" fmla="*/ 407252968 h 7994"/>
              <a:gd name="T70" fmla="*/ 407337059 w 7313"/>
              <a:gd name="T71" fmla="*/ 407252968 h 7994"/>
              <a:gd name="T72" fmla="*/ 407337059 w 7313"/>
              <a:gd name="T73" fmla="*/ 407252968 h 7994"/>
              <a:gd name="T74" fmla="*/ 407337059 w 7313"/>
              <a:gd name="T75" fmla="*/ 407252968 h 7994"/>
              <a:gd name="T76" fmla="*/ 407337059 w 7313"/>
              <a:gd name="T77" fmla="*/ 407252968 h 7994"/>
              <a:gd name="T78" fmla="*/ 407337059 w 7313"/>
              <a:gd name="T79" fmla="*/ 407252968 h 7994"/>
              <a:gd name="T80" fmla="*/ 407337059 w 7313"/>
              <a:gd name="T81" fmla="*/ 407252968 h 7994"/>
              <a:gd name="T82" fmla="*/ 407337059 w 7313"/>
              <a:gd name="T83" fmla="*/ 407252968 h 7994"/>
              <a:gd name="T84" fmla="*/ 407337059 w 7313"/>
              <a:gd name="T85" fmla="*/ 407252968 h 7994"/>
              <a:gd name="T86" fmla="*/ 407337059 w 7313"/>
              <a:gd name="T87" fmla="*/ 407252968 h 7994"/>
              <a:gd name="T88" fmla="*/ 407337059 w 7313"/>
              <a:gd name="T89" fmla="*/ 407252968 h 7994"/>
              <a:gd name="T90" fmla="*/ 407337059 w 7313"/>
              <a:gd name="T91" fmla="*/ 407252968 h 7994"/>
              <a:gd name="T92" fmla="*/ 407337059 w 7313"/>
              <a:gd name="T93" fmla="*/ 407252968 h 7994"/>
              <a:gd name="T94" fmla="*/ 407337059 w 7313"/>
              <a:gd name="T95" fmla="*/ 407252968 h 7994"/>
              <a:gd name="T96" fmla="*/ 407337059 w 7313"/>
              <a:gd name="T97" fmla="*/ 407252968 h 7994"/>
              <a:gd name="T98" fmla="*/ 407337059 w 7313"/>
              <a:gd name="T99" fmla="*/ 407252968 h 7994"/>
              <a:gd name="T100" fmla="*/ 407337059 w 7313"/>
              <a:gd name="T101" fmla="*/ 407252968 h 7994"/>
              <a:gd name="T102" fmla="*/ 407337059 w 7313"/>
              <a:gd name="T103" fmla="*/ 407252968 h 799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7313" h="7994">
                <a:moveTo>
                  <a:pt x="0" y="3997"/>
                </a:moveTo>
                <a:lnTo>
                  <a:pt x="0" y="3997"/>
                </a:lnTo>
                <a:lnTo>
                  <a:pt x="1" y="3944"/>
                </a:lnTo>
                <a:lnTo>
                  <a:pt x="5" y="3891"/>
                </a:lnTo>
                <a:lnTo>
                  <a:pt x="12" y="3839"/>
                </a:lnTo>
                <a:lnTo>
                  <a:pt x="21" y="3788"/>
                </a:lnTo>
                <a:lnTo>
                  <a:pt x="33" y="3737"/>
                </a:lnTo>
                <a:lnTo>
                  <a:pt x="47" y="3687"/>
                </a:lnTo>
                <a:lnTo>
                  <a:pt x="64" y="3639"/>
                </a:lnTo>
                <a:lnTo>
                  <a:pt x="81" y="3591"/>
                </a:lnTo>
                <a:lnTo>
                  <a:pt x="103" y="3545"/>
                </a:lnTo>
                <a:lnTo>
                  <a:pt x="126" y="3500"/>
                </a:lnTo>
                <a:lnTo>
                  <a:pt x="151" y="3457"/>
                </a:lnTo>
                <a:lnTo>
                  <a:pt x="179" y="3414"/>
                </a:lnTo>
                <a:lnTo>
                  <a:pt x="208" y="3373"/>
                </a:lnTo>
                <a:lnTo>
                  <a:pt x="239" y="3333"/>
                </a:lnTo>
                <a:lnTo>
                  <a:pt x="272" y="3296"/>
                </a:lnTo>
                <a:lnTo>
                  <a:pt x="306" y="3259"/>
                </a:lnTo>
                <a:lnTo>
                  <a:pt x="343" y="3225"/>
                </a:lnTo>
                <a:lnTo>
                  <a:pt x="381" y="3191"/>
                </a:lnTo>
                <a:lnTo>
                  <a:pt x="420" y="3161"/>
                </a:lnTo>
                <a:lnTo>
                  <a:pt x="461" y="3131"/>
                </a:lnTo>
                <a:lnTo>
                  <a:pt x="504" y="3104"/>
                </a:lnTo>
                <a:lnTo>
                  <a:pt x="548" y="3079"/>
                </a:lnTo>
                <a:lnTo>
                  <a:pt x="593" y="3055"/>
                </a:lnTo>
                <a:lnTo>
                  <a:pt x="639" y="3035"/>
                </a:lnTo>
                <a:lnTo>
                  <a:pt x="686" y="3016"/>
                </a:lnTo>
                <a:lnTo>
                  <a:pt x="735" y="3000"/>
                </a:lnTo>
                <a:lnTo>
                  <a:pt x="785" y="2986"/>
                </a:lnTo>
                <a:lnTo>
                  <a:pt x="834" y="2974"/>
                </a:lnTo>
                <a:lnTo>
                  <a:pt x="886" y="2964"/>
                </a:lnTo>
                <a:lnTo>
                  <a:pt x="938" y="2957"/>
                </a:lnTo>
                <a:lnTo>
                  <a:pt x="990" y="2954"/>
                </a:lnTo>
                <a:lnTo>
                  <a:pt x="1045" y="2952"/>
                </a:lnTo>
                <a:lnTo>
                  <a:pt x="3746" y="2952"/>
                </a:lnTo>
                <a:lnTo>
                  <a:pt x="2576" y="1782"/>
                </a:lnTo>
                <a:lnTo>
                  <a:pt x="2539" y="1743"/>
                </a:lnTo>
                <a:lnTo>
                  <a:pt x="2504" y="1703"/>
                </a:lnTo>
                <a:lnTo>
                  <a:pt x="2472" y="1661"/>
                </a:lnTo>
                <a:lnTo>
                  <a:pt x="2443" y="1619"/>
                </a:lnTo>
                <a:lnTo>
                  <a:pt x="2415" y="1575"/>
                </a:lnTo>
                <a:lnTo>
                  <a:pt x="2391" y="1530"/>
                </a:lnTo>
                <a:lnTo>
                  <a:pt x="2367" y="1484"/>
                </a:lnTo>
                <a:lnTo>
                  <a:pt x="2347" y="1438"/>
                </a:lnTo>
                <a:lnTo>
                  <a:pt x="2329" y="1389"/>
                </a:lnTo>
                <a:lnTo>
                  <a:pt x="2314" y="1342"/>
                </a:lnTo>
                <a:lnTo>
                  <a:pt x="2301" y="1292"/>
                </a:lnTo>
                <a:lnTo>
                  <a:pt x="2290" y="1244"/>
                </a:lnTo>
                <a:lnTo>
                  <a:pt x="2282" y="1194"/>
                </a:lnTo>
                <a:lnTo>
                  <a:pt x="2276" y="1144"/>
                </a:lnTo>
                <a:lnTo>
                  <a:pt x="2272" y="1093"/>
                </a:lnTo>
                <a:lnTo>
                  <a:pt x="2271" y="1044"/>
                </a:lnTo>
                <a:lnTo>
                  <a:pt x="2272" y="994"/>
                </a:lnTo>
                <a:lnTo>
                  <a:pt x="2276" y="943"/>
                </a:lnTo>
                <a:lnTo>
                  <a:pt x="2282" y="893"/>
                </a:lnTo>
                <a:lnTo>
                  <a:pt x="2290" y="844"/>
                </a:lnTo>
                <a:lnTo>
                  <a:pt x="2301" y="794"/>
                </a:lnTo>
                <a:lnTo>
                  <a:pt x="2314" y="745"/>
                </a:lnTo>
                <a:lnTo>
                  <a:pt x="2329" y="698"/>
                </a:lnTo>
                <a:lnTo>
                  <a:pt x="2347" y="650"/>
                </a:lnTo>
                <a:lnTo>
                  <a:pt x="2367" y="603"/>
                </a:lnTo>
                <a:lnTo>
                  <a:pt x="2391" y="557"/>
                </a:lnTo>
                <a:lnTo>
                  <a:pt x="2415" y="512"/>
                </a:lnTo>
                <a:lnTo>
                  <a:pt x="2443" y="468"/>
                </a:lnTo>
                <a:lnTo>
                  <a:pt x="2472" y="426"/>
                </a:lnTo>
                <a:lnTo>
                  <a:pt x="2504" y="384"/>
                </a:lnTo>
                <a:lnTo>
                  <a:pt x="2539" y="343"/>
                </a:lnTo>
                <a:lnTo>
                  <a:pt x="2576" y="305"/>
                </a:lnTo>
                <a:lnTo>
                  <a:pt x="2614" y="268"/>
                </a:lnTo>
                <a:lnTo>
                  <a:pt x="2654" y="233"/>
                </a:lnTo>
                <a:lnTo>
                  <a:pt x="2696" y="201"/>
                </a:lnTo>
                <a:lnTo>
                  <a:pt x="2740" y="171"/>
                </a:lnTo>
                <a:lnTo>
                  <a:pt x="2783" y="144"/>
                </a:lnTo>
                <a:lnTo>
                  <a:pt x="2828" y="119"/>
                </a:lnTo>
                <a:lnTo>
                  <a:pt x="2875" y="97"/>
                </a:lnTo>
                <a:lnTo>
                  <a:pt x="2921" y="77"/>
                </a:lnTo>
                <a:lnTo>
                  <a:pt x="2968" y="59"/>
                </a:lnTo>
                <a:lnTo>
                  <a:pt x="3017" y="44"/>
                </a:lnTo>
                <a:lnTo>
                  <a:pt x="3065" y="29"/>
                </a:lnTo>
                <a:lnTo>
                  <a:pt x="3115" y="19"/>
                </a:lnTo>
                <a:lnTo>
                  <a:pt x="3165" y="10"/>
                </a:lnTo>
                <a:lnTo>
                  <a:pt x="3214" y="5"/>
                </a:lnTo>
                <a:lnTo>
                  <a:pt x="3264" y="1"/>
                </a:lnTo>
                <a:lnTo>
                  <a:pt x="3315" y="0"/>
                </a:lnTo>
                <a:lnTo>
                  <a:pt x="3365" y="1"/>
                </a:lnTo>
                <a:lnTo>
                  <a:pt x="3414" y="5"/>
                </a:lnTo>
                <a:lnTo>
                  <a:pt x="3465" y="10"/>
                </a:lnTo>
                <a:lnTo>
                  <a:pt x="3514" y="19"/>
                </a:lnTo>
                <a:lnTo>
                  <a:pt x="3563" y="29"/>
                </a:lnTo>
                <a:lnTo>
                  <a:pt x="3612" y="44"/>
                </a:lnTo>
                <a:lnTo>
                  <a:pt x="3660" y="59"/>
                </a:lnTo>
                <a:lnTo>
                  <a:pt x="3708" y="77"/>
                </a:lnTo>
                <a:lnTo>
                  <a:pt x="3755" y="97"/>
                </a:lnTo>
                <a:lnTo>
                  <a:pt x="3801" y="119"/>
                </a:lnTo>
                <a:lnTo>
                  <a:pt x="3846" y="144"/>
                </a:lnTo>
                <a:lnTo>
                  <a:pt x="3890" y="171"/>
                </a:lnTo>
                <a:lnTo>
                  <a:pt x="3933" y="201"/>
                </a:lnTo>
                <a:lnTo>
                  <a:pt x="3974" y="233"/>
                </a:lnTo>
                <a:lnTo>
                  <a:pt x="4014" y="268"/>
                </a:lnTo>
                <a:lnTo>
                  <a:pt x="4053" y="305"/>
                </a:lnTo>
                <a:lnTo>
                  <a:pt x="6965" y="3216"/>
                </a:lnTo>
                <a:lnTo>
                  <a:pt x="6987" y="3236"/>
                </a:lnTo>
                <a:lnTo>
                  <a:pt x="7009" y="3258"/>
                </a:lnTo>
                <a:lnTo>
                  <a:pt x="7043" y="3293"/>
                </a:lnTo>
                <a:lnTo>
                  <a:pt x="7076" y="3331"/>
                </a:lnTo>
                <a:lnTo>
                  <a:pt x="7106" y="3370"/>
                </a:lnTo>
                <a:lnTo>
                  <a:pt x="7134" y="3410"/>
                </a:lnTo>
                <a:lnTo>
                  <a:pt x="7161" y="3451"/>
                </a:lnTo>
                <a:lnTo>
                  <a:pt x="7185" y="3493"/>
                </a:lnTo>
                <a:lnTo>
                  <a:pt x="7208" y="3536"/>
                </a:lnTo>
                <a:lnTo>
                  <a:pt x="7228" y="3578"/>
                </a:lnTo>
                <a:lnTo>
                  <a:pt x="7245" y="3623"/>
                </a:lnTo>
                <a:lnTo>
                  <a:pt x="7261" y="3668"/>
                </a:lnTo>
                <a:lnTo>
                  <a:pt x="7275" y="3713"/>
                </a:lnTo>
                <a:lnTo>
                  <a:pt x="7286" y="3759"/>
                </a:lnTo>
                <a:lnTo>
                  <a:pt x="7296" y="3806"/>
                </a:lnTo>
                <a:lnTo>
                  <a:pt x="7303" y="3852"/>
                </a:lnTo>
                <a:lnTo>
                  <a:pt x="7308" y="3899"/>
                </a:lnTo>
                <a:lnTo>
                  <a:pt x="7312" y="3946"/>
                </a:lnTo>
                <a:lnTo>
                  <a:pt x="7312" y="3949"/>
                </a:lnTo>
                <a:lnTo>
                  <a:pt x="7312" y="3951"/>
                </a:lnTo>
                <a:lnTo>
                  <a:pt x="7313" y="3970"/>
                </a:lnTo>
                <a:lnTo>
                  <a:pt x="7313" y="3971"/>
                </a:lnTo>
                <a:lnTo>
                  <a:pt x="7313" y="3974"/>
                </a:lnTo>
                <a:lnTo>
                  <a:pt x="7313" y="3996"/>
                </a:lnTo>
                <a:lnTo>
                  <a:pt x="7313" y="3997"/>
                </a:lnTo>
                <a:lnTo>
                  <a:pt x="7313" y="3999"/>
                </a:lnTo>
                <a:lnTo>
                  <a:pt x="7313" y="4021"/>
                </a:lnTo>
                <a:lnTo>
                  <a:pt x="7311" y="4070"/>
                </a:lnTo>
                <a:lnTo>
                  <a:pt x="7306" y="4118"/>
                </a:lnTo>
                <a:lnTo>
                  <a:pt x="7300" y="4167"/>
                </a:lnTo>
                <a:lnTo>
                  <a:pt x="7290" y="4215"/>
                </a:lnTo>
                <a:lnTo>
                  <a:pt x="7280" y="4262"/>
                </a:lnTo>
                <a:lnTo>
                  <a:pt x="7266" y="4310"/>
                </a:lnTo>
                <a:lnTo>
                  <a:pt x="7250" y="4356"/>
                </a:lnTo>
                <a:lnTo>
                  <a:pt x="7232" y="4402"/>
                </a:lnTo>
                <a:lnTo>
                  <a:pt x="7212" y="4448"/>
                </a:lnTo>
                <a:lnTo>
                  <a:pt x="7190" y="4492"/>
                </a:lnTo>
                <a:lnTo>
                  <a:pt x="7165" y="4536"/>
                </a:lnTo>
                <a:lnTo>
                  <a:pt x="7139" y="4578"/>
                </a:lnTo>
                <a:lnTo>
                  <a:pt x="7109" y="4620"/>
                </a:lnTo>
                <a:lnTo>
                  <a:pt x="7079" y="4660"/>
                </a:lnTo>
                <a:lnTo>
                  <a:pt x="7044" y="4699"/>
                </a:lnTo>
                <a:lnTo>
                  <a:pt x="7009" y="4737"/>
                </a:lnTo>
                <a:lnTo>
                  <a:pt x="6987" y="4757"/>
                </a:lnTo>
                <a:lnTo>
                  <a:pt x="6966" y="4777"/>
                </a:lnTo>
                <a:lnTo>
                  <a:pt x="4053" y="7690"/>
                </a:lnTo>
                <a:lnTo>
                  <a:pt x="4014" y="7726"/>
                </a:lnTo>
                <a:lnTo>
                  <a:pt x="3974" y="7761"/>
                </a:lnTo>
                <a:lnTo>
                  <a:pt x="3933" y="7793"/>
                </a:lnTo>
                <a:lnTo>
                  <a:pt x="3890" y="7822"/>
                </a:lnTo>
                <a:lnTo>
                  <a:pt x="3846" y="7851"/>
                </a:lnTo>
                <a:lnTo>
                  <a:pt x="3801" y="7875"/>
                </a:lnTo>
                <a:lnTo>
                  <a:pt x="3755" y="7898"/>
                </a:lnTo>
                <a:lnTo>
                  <a:pt x="3708" y="7918"/>
                </a:lnTo>
                <a:lnTo>
                  <a:pt x="3660" y="7936"/>
                </a:lnTo>
                <a:lnTo>
                  <a:pt x="3612" y="7951"/>
                </a:lnTo>
                <a:lnTo>
                  <a:pt x="3563" y="7964"/>
                </a:lnTo>
                <a:lnTo>
                  <a:pt x="3514" y="7975"/>
                </a:lnTo>
                <a:lnTo>
                  <a:pt x="3465" y="7983"/>
                </a:lnTo>
                <a:lnTo>
                  <a:pt x="3414" y="7989"/>
                </a:lnTo>
                <a:lnTo>
                  <a:pt x="3365" y="7993"/>
                </a:lnTo>
                <a:lnTo>
                  <a:pt x="3315" y="7994"/>
                </a:lnTo>
                <a:lnTo>
                  <a:pt x="3264" y="7993"/>
                </a:lnTo>
                <a:lnTo>
                  <a:pt x="3214" y="7989"/>
                </a:lnTo>
                <a:lnTo>
                  <a:pt x="3165" y="7983"/>
                </a:lnTo>
                <a:lnTo>
                  <a:pt x="3115" y="7975"/>
                </a:lnTo>
                <a:lnTo>
                  <a:pt x="3065" y="7964"/>
                </a:lnTo>
                <a:lnTo>
                  <a:pt x="3017" y="7951"/>
                </a:lnTo>
                <a:lnTo>
                  <a:pt x="2968" y="7936"/>
                </a:lnTo>
                <a:lnTo>
                  <a:pt x="2921" y="7918"/>
                </a:lnTo>
                <a:lnTo>
                  <a:pt x="2875" y="7898"/>
                </a:lnTo>
                <a:lnTo>
                  <a:pt x="2828" y="7875"/>
                </a:lnTo>
                <a:lnTo>
                  <a:pt x="2783" y="7851"/>
                </a:lnTo>
                <a:lnTo>
                  <a:pt x="2740" y="7822"/>
                </a:lnTo>
                <a:lnTo>
                  <a:pt x="2696" y="7793"/>
                </a:lnTo>
                <a:lnTo>
                  <a:pt x="2654" y="7761"/>
                </a:lnTo>
                <a:lnTo>
                  <a:pt x="2614" y="7726"/>
                </a:lnTo>
                <a:lnTo>
                  <a:pt x="2576" y="7690"/>
                </a:lnTo>
                <a:lnTo>
                  <a:pt x="2539" y="7651"/>
                </a:lnTo>
                <a:lnTo>
                  <a:pt x="2504" y="7610"/>
                </a:lnTo>
                <a:lnTo>
                  <a:pt x="2472" y="7569"/>
                </a:lnTo>
                <a:lnTo>
                  <a:pt x="2443" y="7526"/>
                </a:lnTo>
                <a:lnTo>
                  <a:pt x="2415" y="7482"/>
                </a:lnTo>
                <a:lnTo>
                  <a:pt x="2391" y="7438"/>
                </a:lnTo>
                <a:lnTo>
                  <a:pt x="2367" y="7391"/>
                </a:lnTo>
                <a:lnTo>
                  <a:pt x="2347" y="7344"/>
                </a:lnTo>
                <a:lnTo>
                  <a:pt x="2329" y="7297"/>
                </a:lnTo>
                <a:lnTo>
                  <a:pt x="2314" y="7248"/>
                </a:lnTo>
                <a:lnTo>
                  <a:pt x="2301" y="7200"/>
                </a:lnTo>
                <a:lnTo>
                  <a:pt x="2290" y="7151"/>
                </a:lnTo>
                <a:lnTo>
                  <a:pt x="2282" y="7101"/>
                </a:lnTo>
                <a:lnTo>
                  <a:pt x="2276" y="7051"/>
                </a:lnTo>
                <a:lnTo>
                  <a:pt x="2272" y="7001"/>
                </a:lnTo>
                <a:lnTo>
                  <a:pt x="2271" y="6951"/>
                </a:lnTo>
                <a:lnTo>
                  <a:pt x="2272" y="6900"/>
                </a:lnTo>
                <a:lnTo>
                  <a:pt x="2276" y="6851"/>
                </a:lnTo>
                <a:lnTo>
                  <a:pt x="2282" y="6801"/>
                </a:lnTo>
                <a:lnTo>
                  <a:pt x="2290" y="6751"/>
                </a:lnTo>
                <a:lnTo>
                  <a:pt x="2301" y="6701"/>
                </a:lnTo>
                <a:lnTo>
                  <a:pt x="2314" y="6653"/>
                </a:lnTo>
                <a:lnTo>
                  <a:pt x="2329" y="6604"/>
                </a:lnTo>
                <a:lnTo>
                  <a:pt x="2347" y="6557"/>
                </a:lnTo>
                <a:lnTo>
                  <a:pt x="2367" y="6511"/>
                </a:lnTo>
                <a:lnTo>
                  <a:pt x="2391" y="6465"/>
                </a:lnTo>
                <a:lnTo>
                  <a:pt x="2415" y="6420"/>
                </a:lnTo>
                <a:lnTo>
                  <a:pt x="2443" y="6376"/>
                </a:lnTo>
                <a:lnTo>
                  <a:pt x="2472" y="6332"/>
                </a:lnTo>
                <a:lnTo>
                  <a:pt x="2504" y="6291"/>
                </a:lnTo>
                <a:lnTo>
                  <a:pt x="2539" y="6251"/>
                </a:lnTo>
                <a:lnTo>
                  <a:pt x="2576" y="6213"/>
                </a:lnTo>
                <a:lnTo>
                  <a:pt x="3746" y="5041"/>
                </a:lnTo>
                <a:lnTo>
                  <a:pt x="1045" y="5041"/>
                </a:lnTo>
                <a:lnTo>
                  <a:pt x="990" y="5040"/>
                </a:lnTo>
                <a:lnTo>
                  <a:pt x="938" y="5036"/>
                </a:lnTo>
                <a:lnTo>
                  <a:pt x="886" y="5029"/>
                </a:lnTo>
                <a:lnTo>
                  <a:pt x="834" y="5020"/>
                </a:lnTo>
                <a:lnTo>
                  <a:pt x="785" y="5009"/>
                </a:lnTo>
                <a:lnTo>
                  <a:pt x="735" y="4995"/>
                </a:lnTo>
                <a:lnTo>
                  <a:pt x="686" y="4978"/>
                </a:lnTo>
                <a:lnTo>
                  <a:pt x="639" y="4959"/>
                </a:lnTo>
                <a:lnTo>
                  <a:pt x="593" y="4938"/>
                </a:lnTo>
                <a:lnTo>
                  <a:pt x="548" y="4916"/>
                </a:lnTo>
                <a:lnTo>
                  <a:pt x="504" y="4890"/>
                </a:lnTo>
                <a:lnTo>
                  <a:pt x="461" y="4862"/>
                </a:lnTo>
                <a:lnTo>
                  <a:pt x="420" y="4834"/>
                </a:lnTo>
                <a:lnTo>
                  <a:pt x="381" y="4802"/>
                </a:lnTo>
                <a:lnTo>
                  <a:pt x="343" y="4770"/>
                </a:lnTo>
                <a:lnTo>
                  <a:pt x="306" y="4735"/>
                </a:lnTo>
                <a:lnTo>
                  <a:pt x="272" y="4699"/>
                </a:lnTo>
                <a:lnTo>
                  <a:pt x="239" y="4661"/>
                </a:lnTo>
                <a:lnTo>
                  <a:pt x="208" y="4621"/>
                </a:lnTo>
                <a:lnTo>
                  <a:pt x="179" y="4581"/>
                </a:lnTo>
                <a:lnTo>
                  <a:pt x="151" y="4538"/>
                </a:lnTo>
                <a:lnTo>
                  <a:pt x="126" y="4494"/>
                </a:lnTo>
                <a:lnTo>
                  <a:pt x="103" y="4449"/>
                </a:lnTo>
                <a:lnTo>
                  <a:pt x="81" y="4403"/>
                </a:lnTo>
                <a:lnTo>
                  <a:pt x="64" y="4356"/>
                </a:lnTo>
                <a:lnTo>
                  <a:pt x="47" y="4307"/>
                </a:lnTo>
                <a:lnTo>
                  <a:pt x="33" y="4258"/>
                </a:lnTo>
                <a:lnTo>
                  <a:pt x="21" y="4207"/>
                </a:lnTo>
                <a:lnTo>
                  <a:pt x="12" y="4156"/>
                </a:lnTo>
                <a:lnTo>
                  <a:pt x="5" y="4104"/>
                </a:lnTo>
                <a:lnTo>
                  <a:pt x="1" y="4051"/>
                </a:lnTo>
                <a:lnTo>
                  <a:pt x="0" y="3997"/>
                </a:lnTo>
                <a:close/>
              </a:path>
            </a:pathLst>
          </a:custGeom>
          <a:solidFill>
            <a:srgbClr val="121F5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zh-CN" altLang="en-US"/>
          </a:p>
        </p:txBody>
      </p:sp>
      <p:sp>
        <p:nvSpPr>
          <p:cNvPr id="1048783" name="KSO_Shape"/>
          <p:cNvSpPr/>
          <p:nvPr/>
        </p:nvSpPr>
        <p:spPr bwMode="auto">
          <a:xfrm rot="19000602">
            <a:off x="145712" y="2351434"/>
            <a:ext cx="1359069" cy="964534"/>
          </a:xfrm>
          <a:custGeom>
            <a:avLst/>
            <a:gdLst>
              <a:gd name="T0" fmla="*/ 407337059 w 7313"/>
              <a:gd name="T1" fmla="*/ 407252968 h 7994"/>
              <a:gd name="T2" fmla="*/ 407337059 w 7313"/>
              <a:gd name="T3" fmla="*/ 407252968 h 7994"/>
              <a:gd name="T4" fmla="*/ 407337059 w 7313"/>
              <a:gd name="T5" fmla="*/ 407252968 h 7994"/>
              <a:gd name="T6" fmla="*/ 407337059 w 7313"/>
              <a:gd name="T7" fmla="*/ 407252968 h 7994"/>
              <a:gd name="T8" fmla="*/ 407337059 w 7313"/>
              <a:gd name="T9" fmla="*/ 407252968 h 7994"/>
              <a:gd name="T10" fmla="*/ 407337059 w 7313"/>
              <a:gd name="T11" fmla="*/ 407252968 h 7994"/>
              <a:gd name="T12" fmla="*/ 407337059 w 7313"/>
              <a:gd name="T13" fmla="*/ 407252968 h 7994"/>
              <a:gd name="T14" fmla="*/ 407337059 w 7313"/>
              <a:gd name="T15" fmla="*/ 407252968 h 7994"/>
              <a:gd name="T16" fmla="*/ 407337059 w 7313"/>
              <a:gd name="T17" fmla="*/ 407252968 h 7994"/>
              <a:gd name="T18" fmla="*/ 407337059 w 7313"/>
              <a:gd name="T19" fmla="*/ 407252968 h 7994"/>
              <a:gd name="T20" fmla="*/ 407337059 w 7313"/>
              <a:gd name="T21" fmla="*/ 407252968 h 7994"/>
              <a:gd name="T22" fmla="*/ 407337059 w 7313"/>
              <a:gd name="T23" fmla="*/ 407252968 h 7994"/>
              <a:gd name="T24" fmla="*/ 407337059 w 7313"/>
              <a:gd name="T25" fmla="*/ 407252968 h 7994"/>
              <a:gd name="T26" fmla="*/ 407337059 w 7313"/>
              <a:gd name="T27" fmla="*/ 407252968 h 7994"/>
              <a:gd name="T28" fmla="*/ 407337059 w 7313"/>
              <a:gd name="T29" fmla="*/ 407252968 h 7994"/>
              <a:gd name="T30" fmla="*/ 407337059 w 7313"/>
              <a:gd name="T31" fmla="*/ 407252968 h 7994"/>
              <a:gd name="T32" fmla="*/ 407337059 w 7313"/>
              <a:gd name="T33" fmla="*/ 407252968 h 7994"/>
              <a:gd name="T34" fmla="*/ 407337059 w 7313"/>
              <a:gd name="T35" fmla="*/ 407252968 h 7994"/>
              <a:gd name="T36" fmla="*/ 407337059 w 7313"/>
              <a:gd name="T37" fmla="*/ 407252968 h 7994"/>
              <a:gd name="T38" fmla="*/ 407337059 w 7313"/>
              <a:gd name="T39" fmla="*/ 407252968 h 7994"/>
              <a:gd name="T40" fmla="*/ 407337059 w 7313"/>
              <a:gd name="T41" fmla="*/ 407252968 h 7994"/>
              <a:gd name="T42" fmla="*/ 407337059 w 7313"/>
              <a:gd name="T43" fmla="*/ 407252968 h 7994"/>
              <a:gd name="T44" fmla="*/ 407337059 w 7313"/>
              <a:gd name="T45" fmla="*/ 407252968 h 7994"/>
              <a:gd name="T46" fmla="*/ 407337059 w 7313"/>
              <a:gd name="T47" fmla="*/ 407252968 h 7994"/>
              <a:gd name="T48" fmla="*/ 407337059 w 7313"/>
              <a:gd name="T49" fmla="*/ 407252968 h 7994"/>
              <a:gd name="T50" fmla="*/ 407337059 w 7313"/>
              <a:gd name="T51" fmla="*/ 407252968 h 7994"/>
              <a:gd name="T52" fmla="*/ 407337059 w 7313"/>
              <a:gd name="T53" fmla="*/ 407252968 h 7994"/>
              <a:gd name="T54" fmla="*/ 407337059 w 7313"/>
              <a:gd name="T55" fmla="*/ 407252968 h 7994"/>
              <a:gd name="T56" fmla="*/ 407337059 w 7313"/>
              <a:gd name="T57" fmla="*/ 407252968 h 7994"/>
              <a:gd name="T58" fmla="*/ 407337059 w 7313"/>
              <a:gd name="T59" fmla="*/ 407252968 h 7994"/>
              <a:gd name="T60" fmla="*/ 407337059 w 7313"/>
              <a:gd name="T61" fmla="*/ 407252968 h 7994"/>
              <a:gd name="T62" fmla="*/ 407337059 w 7313"/>
              <a:gd name="T63" fmla="*/ 407252968 h 7994"/>
              <a:gd name="T64" fmla="*/ 407337059 w 7313"/>
              <a:gd name="T65" fmla="*/ 407252968 h 7994"/>
              <a:gd name="T66" fmla="*/ 407337059 w 7313"/>
              <a:gd name="T67" fmla="*/ 407252968 h 7994"/>
              <a:gd name="T68" fmla="*/ 407337059 w 7313"/>
              <a:gd name="T69" fmla="*/ 407252968 h 7994"/>
              <a:gd name="T70" fmla="*/ 407337059 w 7313"/>
              <a:gd name="T71" fmla="*/ 407252968 h 7994"/>
              <a:gd name="T72" fmla="*/ 407337059 w 7313"/>
              <a:gd name="T73" fmla="*/ 407252968 h 7994"/>
              <a:gd name="T74" fmla="*/ 407337059 w 7313"/>
              <a:gd name="T75" fmla="*/ 407252968 h 7994"/>
              <a:gd name="T76" fmla="*/ 407337059 w 7313"/>
              <a:gd name="T77" fmla="*/ 407252968 h 7994"/>
              <a:gd name="T78" fmla="*/ 407337059 w 7313"/>
              <a:gd name="T79" fmla="*/ 407252968 h 7994"/>
              <a:gd name="T80" fmla="*/ 407337059 w 7313"/>
              <a:gd name="T81" fmla="*/ 407252968 h 7994"/>
              <a:gd name="T82" fmla="*/ 407337059 w 7313"/>
              <a:gd name="T83" fmla="*/ 407252968 h 7994"/>
              <a:gd name="T84" fmla="*/ 407337059 w 7313"/>
              <a:gd name="T85" fmla="*/ 407252968 h 7994"/>
              <a:gd name="T86" fmla="*/ 407337059 w 7313"/>
              <a:gd name="T87" fmla="*/ 407252968 h 7994"/>
              <a:gd name="T88" fmla="*/ 407337059 w 7313"/>
              <a:gd name="T89" fmla="*/ 407252968 h 7994"/>
              <a:gd name="T90" fmla="*/ 407337059 w 7313"/>
              <a:gd name="T91" fmla="*/ 407252968 h 7994"/>
              <a:gd name="T92" fmla="*/ 407337059 w 7313"/>
              <a:gd name="T93" fmla="*/ 407252968 h 7994"/>
              <a:gd name="T94" fmla="*/ 407337059 w 7313"/>
              <a:gd name="T95" fmla="*/ 407252968 h 7994"/>
              <a:gd name="T96" fmla="*/ 407337059 w 7313"/>
              <a:gd name="T97" fmla="*/ 407252968 h 7994"/>
              <a:gd name="T98" fmla="*/ 407337059 w 7313"/>
              <a:gd name="T99" fmla="*/ 407252968 h 7994"/>
              <a:gd name="T100" fmla="*/ 407337059 w 7313"/>
              <a:gd name="T101" fmla="*/ 407252968 h 7994"/>
              <a:gd name="T102" fmla="*/ 407337059 w 7313"/>
              <a:gd name="T103" fmla="*/ 407252968 h 799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7313" h="7994">
                <a:moveTo>
                  <a:pt x="0" y="3997"/>
                </a:moveTo>
                <a:lnTo>
                  <a:pt x="0" y="3997"/>
                </a:lnTo>
                <a:lnTo>
                  <a:pt x="1" y="3944"/>
                </a:lnTo>
                <a:lnTo>
                  <a:pt x="5" y="3891"/>
                </a:lnTo>
                <a:lnTo>
                  <a:pt x="12" y="3839"/>
                </a:lnTo>
                <a:lnTo>
                  <a:pt x="21" y="3788"/>
                </a:lnTo>
                <a:lnTo>
                  <a:pt x="33" y="3737"/>
                </a:lnTo>
                <a:lnTo>
                  <a:pt x="47" y="3687"/>
                </a:lnTo>
                <a:lnTo>
                  <a:pt x="64" y="3639"/>
                </a:lnTo>
                <a:lnTo>
                  <a:pt x="81" y="3591"/>
                </a:lnTo>
                <a:lnTo>
                  <a:pt x="103" y="3545"/>
                </a:lnTo>
                <a:lnTo>
                  <a:pt x="126" y="3500"/>
                </a:lnTo>
                <a:lnTo>
                  <a:pt x="151" y="3457"/>
                </a:lnTo>
                <a:lnTo>
                  <a:pt x="179" y="3414"/>
                </a:lnTo>
                <a:lnTo>
                  <a:pt x="208" y="3373"/>
                </a:lnTo>
                <a:lnTo>
                  <a:pt x="239" y="3333"/>
                </a:lnTo>
                <a:lnTo>
                  <a:pt x="272" y="3296"/>
                </a:lnTo>
                <a:lnTo>
                  <a:pt x="306" y="3259"/>
                </a:lnTo>
                <a:lnTo>
                  <a:pt x="343" y="3225"/>
                </a:lnTo>
                <a:lnTo>
                  <a:pt x="381" y="3191"/>
                </a:lnTo>
                <a:lnTo>
                  <a:pt x="420" y="3161"/>
                </a:lnTo>
                <a:lnTo>
                  <a:pt x="461" y="3131"/>
                </a:lnTo>
                <a:lnTo>
                  <a:pt x="504" y="3104"/>
                </a:lnTo>
                <a:lnTo>
                  <a:pt x="548" y="3079"/>
                </a:lnTo>
                <a:lnTo>
                  <a:pt x="593" y="3055"/>
                </a:lnTo>
                <a:lnTo>
                  <a:pt x="639" y="3035"/>
                </a:lnTo>
                <a:lnTo>
                  <a:pt x="686" y="3016"/>
                </a:lnTo>
                <a:lnTo>
                  <a:pt x="735" y="3000"/>
                </a:lnTo>
                <a:lnTo>
                  <a:pt x="785" y="2986"/>
                </a:lnTo>
                <a:lnTo>
                  <a:pt x="834" y="2974"/>
                </a:lnTo>
                <a:lnTo>
                  <a:pt x="886" y="2964"/>
                </a:lnTo>
                <a:lnTo>
                  <a:pt x="938" y="2957"/>
                </a:lnTo>
                <a:lnTo>
                  <a:pt x="990" y="2954"/>
                </a:lnTo>
                <a:lnTo>
                  <a:pt x="1045" y="2952"/>
                </a:lnTo>
                <a:lnTo>
                  <a:pt x="3746" y="2952"/>
                </a:lnTo>
                <a:lnTo>
                  <a:pt x="2576" y="1782"/>
                </a:lnTo>
                <a:lnTo>
                  <a:pt x="2539" y="1743"/>
                </a:lnTo>
                <a:lnTo>
                  <a:pt x="2504" y="1703"/>
                </a:lnTo>
                <a:lnTo>
                  <a:pt x="2472" y="1661"/>
                </a:lnTo>
                <a:lnTo>
                  <a:pt x="2443" y="1619"/>
                </a:lnTo>
                <a:lnTo>
                  <a:pt x="2415" y="1575"/>
                </a:lnTo>
                <a:lnTo>
                  <a:pt x="2391" y="1530"/>
                </a:lnTo>
                <a:lnTo>
                  <a:pt x="2367" y="1484"/>
                </a:lnTo>
                <a:lnTo>
                  <a:pt x="2347" y="1438"/>
                </a:lnTo>
                <a:lnTo>
                  <a:pt x="2329" y="1389"/>
                </a:lnTo>
                <a:lnTo>
                  <a:pt x="2314" y="1342"/>
                </a:lnTo>
                <a:lnTo>
                  <a:pt x="2301" y="1292"/>
                </a:lnTo>
                <a:lnTo>
                  <a:pt x="2290" y="1244"/>
                </a:lnTo>
                <a:lnTo>
                  <a:pt x="2282" y="1194"/>
                </a:lnTo>
                <a:lnTo>
                  <a:pt x="2276" y="1144"/>
                </a:lnTo>
                <a:lnTo>
                  <a:pt x="2272" y="1093"/>
                </a:lnTo>
                <a:lnTo>
                  <a:pt x="2271" y="1044"/>
                </a:lnTo>
                <a:lnTo>
                  <a:pt x="2272" y="994"/>
                </a:lnTo>
                <a:lnTo>
                  <a:pt x="2276" y="943"/>
                </a:lnTo>
                <a:lnTo>
                  <a:pt x="2282" y="893"/>
                </a:lnTo>
                <a:lnTo>
                  <a:pt x="2290" y="844"/>
                </a:lnTo>
                <a:lnTo>
                  <a:pt x="2301" y="794"/>
                </a:lnTo>
                <a:lnTo>
                  <a:pt x="2314" y="745"/>
                </a:lnTo>
                <a:lnTo>
                  <a:pt x="2329" y="698"/>
                </a:lnTo>
                <a:lnTo>
                  <a:pt x="2347" y="650"/>
                </a:lnTo>
                <a:lnTo>
                  <a:pt x="2367" y="603"/>
                </a:lnTo>
                <a:lnTo>
                  <a:pt x="2391" y="557"/>
                </a:lnTo>
                <a:lnTo>
                  <a:pt x="2415" y="512"/>
                </a:lnTo>
                <a:lnTo>
                  <a:pt x="2443" y="468"/>
                </a:lnTo>
                <a:lnTo>
                  <a:pt x="2472" y="426"/>
                </a:lnTo>
                <a:lnTo>
                  <a:pt x="2504" y="384"/>
                </a:lnTo>
                <a:lnTo>
                  <a:pt x="2539" y="343"/>
                </a:lnTo>
                <a:lnTo>
                  <a:pt x="2576" y="305"/>
                </a:lnTo>
                <a:lnTo>
                  <a:pt x="2614" y="268"/>
                </a:lnTo>
                <a:lnTo>
                  <a:pt x="2654" y="233"/>
                </a:lnTo>
                <a:lnTo>
                  <a:pt x="2696" y="201"/>
                </a:lnTo>
                <a:lnTo>
                  <a:pt x="2740" y="171"/>
                </a:lnTo>
                <a:lnTo>
                  <a:pt x="2783" y="144"/>
                </a:lnTo>
                <a:lnTo>
                  <a:pt x="2828" y="119"/>
                </a:lnTo>
                <a:lnTo>
                  <a:pt x="2875" y="97"/>
                </a:lnTo>
                <a:lnTo>
                  <a:pt x="2921" y="77"/>
                </a:lnTo>
                <a:lnTo>
                  <a:pt x="2968" y="59"/>
                </a:lnTo>
                <a:lnTo>
                  <a:pt x="3017" y="44"/>
                </a:lnTo>
                <a:lnTo>
                  <a:pt x="3065" y="29"/>
                </a:lnTo>
                <a:lnTo>
                  <a:pt x="3115" y="19"/>
                </a:lnTo>
                <a:lnTo>
                  <a:pt x="3165" y="10"/>
                </a:lnTo>
                <a:lnTo>
                  <a:pt x="3214" y="5"/>
                </a:lnTo>
                <a:lnTo>
                  <a:pt x="3264" y="1"/>
                </a:lnTo>
                <a:lnTo>
                  <a:pt x="3315" y="0"/>
                </a:lnTo>
                <a:lnTo>
                  <a:pt x="3365" y="1"/>
                </a:lnTo>
                <a:lnTo>
                  <a:pt x="3414" y="5"/>
                </a:lnTo>
                <a:lnTo>
                  <a:pt x="3465" y="10"/>
                </a:lnTo>
                <a:lnTo>
                  <a:pt x="3514" y="19"/>
                </a:lnTo>
                <a:lnTo>
                  <a:pt x="3563" y="29"/>
                </a:lnTo>
                <a:lnTo>
                  <a:pt x="3612" y="44"/>
                </a:lnTo>
                <a:lnTo>
                  <a:pt x="3660" y="59"/>
                </a:lnTo>
                <a:lnTo>
                  <a:pt x="3708" y="77"/>
                </a:lnTo>
                <a:lnTo>
                  <a:pt x="3755" y="97"/>
                </a:lnTo>
                <a:lnTo>
                  <a:pt x="3801" y="119"/>
                </a:lnTo>
                <a:lnTo>
                  <a:pt x="3846" y="144"/>
                </a:lnTo>
                <a:lnTo>
                  <a:pt x="3890" y="171"/>
                </a:lnTo>
                <a:lnTo>
                  <a:pt x="3933" y="201"/>
                </a:lnTo>
                <a:lnTo>
                  <a:pt x="3974" y="233"/>
                </a:lnTo>
                <a:lnTo>
                  <a:pt x="4014" y="268"/>
                </a:lnTo>
                <a:lnTo>
                  <a:pt x="4053" y="305"/>
                </a:lnTo>
                <a:lnTo>
                  <a:pt x="6965" y="3216"/>
                </a:lnTo>
                <a:lnTo>
                  <a:pt x="6987" y="3236"/>
                </a:lnTo>
                <a:lnTo>
                  <a:pt x="7009" y="3258"/>
                </a:lnTo>
                <a:lnTo>
                  <a:pt x="7043" y="3293"/>
                </a:lnTo>
                <a:lnTo>
                  <a:pt x="7076" y="3331"/>
                </a:lnTo>
                <a:lnTo>
                  <a:pt x="7106" y="3370"/>
                </a:lnTo>
                <a:lnTo>
                  <a:pt x="7134" y="3410"/>
                </a:lnTo>
                <a:lnTo>
                  <a:pt x="7161" y="3451"/>
                </a:lnTo>
                <a:lnTo>
                  <a:pt x="7185" y="3493"/>
                </a:lnTo>
                <a:lnTo>
                  <a:pt x="7208" y="3536"/>
                </a:lnTo>
                <a:lnTo>
                  <a:pt x="7228" y="3578"/>
                </a:lnTo>
                <a:lnTo>
                  <a:pt x="7245" y="3623"/>
                </a:lnTo>
                <a:lnTo>
                  <a:pt x="7261" y="3668"/>
                </a:lnTo>
                <a:lnTo>
                  <a:pt x="7275" y="3713"/>
                </a:lnTo>
                <a:lnTo>
                  <a:pt x="7286" y="3759"/>
                </a:lnTo>
                <a:lnTo>
                  <a:pt x="7296" y="3806"/>
                </a:lnTo>
                <a:lnTo>
                  <a:pt x="7303" y="3852"/>
                </a:lnTo>
                <a:lnTo>
                  <a:pt x="7308" y="3899"/>
                </a:lnTo>
                <a:lnTo>
                  <a:pt x="7312" y="3946"/>
                </a:lnTo>
                <a:lnTo>
                  <a:pt x="7312" y="3949"/>
                </a:lnTo>
                <a:lnTo>
                  <a:pt x="7312" y="3951"/>
                </a:lnTo>
                <a:lnTo>
                  <a:pt x="7313" y="3970"/>
                </a:lnTo>
                <a:lnTo>
                  <a:pt x="7313" y="3971"/>
                </a:lnTo>
                <a:lnTo>
                  <a:pt x="7313" y="3974"/>
                </a:lnTo>
                <a:lnTo>
                  <a:pt x="7313" y="3996"/>
                </a:lnTo>
                <a:lnTo>
                  <a:pt x="7313" y="3997"/>
                </a:lnTo>
                <a:lnTo>
                  <a:pt x="7313" y="3999"/>
                </a:lnTo>
                <a:lnTo>
                  <a:pt x="7313" y="4021"/>
                </a:lnTo>
                <a:lnTo>
                  <a:pt x="7311" y="4070"/>
                </a:lnTo>
                <a:lnTo>
                  <a:pt x="7306" y="4118"/>
                </a:lnTo>
                <a:lnTo>
                  <a:pt x="7300" y="4167"/>
                </a:lnTo>
                <a:lnTo>
                  <a:pt x="7290" y="4215"/>
                </a:lnTo>
                <a:lnTo>
                  <a:pt x="7280" y="4262"/>
                </a:lnTo>
                <a:lnTo>
                  <a:pt x="7266" y="4310"/>
                </a:lnTo>
                <a:lnTo>
                  <a:pt x="7250" y="4356"/>
                </a:lnTo>
                <a:lnTo>
                  <a:pt x="7232" y="4402"/>
                </a:lnTo>
                <a:lnTo>
                  <a:pt x="7212" y="4448"/>
                </a:lnTo>
                <a:lnTo>
                  <a:pt x="7190" y="4492"/>
                </a:lnTo>
                <a:lnTo>
                  <a:pt x="7165" y="4536"/>
                </a:lnTo>
                <a:lnTo>
                  <a:pt x="7139" y="4578"/>
                </a:lnTo>
                <a:lnTo>
                  <a:pt x="7109" y="4620"/>
                </a:lnTo>
                <a:lnTo>
                  <a:pt x="7079" y="4660"/>
                </a:lnTo>
                <a:lnTo>
                  <a:pt x="7044" y="4699"/>
                </a:lnTo>
                <a:lnTo>
                  <a:pt x="7009" y="4737"/>
                </a:lnTo>
                <a:lnTo>
                  <a:pt x="6987" y="4757"/>
                </a:lnTo>
                <a:lnTo>
                  <a:pt x="6966" y="4777"/>
                </a:lnTo>
                <a:lnTo>
                  <a:pt x="4053" y="7690"/>
                </a:lnTo>
                <a:lnTo>
                  <a:pt x="4014" y="7726"/>
                </a:lnTo>
                <a:lnTo>
                  <a:pt x="3974" y="7761"/>
                </a:lnTo>
                <a:lnTo>
                  <a:pt x="3933" y="7793"/>
                </a:lnTo>
                <a:lnTo>
                  <a:pt x="3890" y="7822"/>
                </a:lnTo>
                <a:lnTo>
                  <a:pt x="3846" y="7851"/>
                </a:lnTo>
                <a:lnTo>
                  <a:pt x="3801" y="7875"/>
                </a:lnTo>
                <a:lnTo>
                  <a:pt x="3755" y="7898"/>
                </a:lnTo>
                <a:lnTo>
                  <a:pt x="3708" y="7918"/>
                </a:lnTo>
                <a:lnTo>
                  <a:pt x="3660" y="7936"/>
                </a:lnTo>
                <a:lnTo>
                  <a:pt x="3612" y="7951"/>
                </a:lnTo>
                <a:lnTo>
                  <a:pt x="3563" y="7964"/>
                </a:lnTo>
                <a:lnTo>
                  <a:pt x="3514" y="7975"/>
                </a:lnTo>
                <a:lnTo>
                  <a:pt x="3465" y="7983"/>
                </a:lnTo>
                <a:lnTo>
                  <a:pt x="3414" y="7989"/>
                </a:lnTo>
                <a:lnTo>
                  <a:pt x="3365" y="7993"/>
                </a:lnTo>
                <a:lnTo>
                  <a:pt x="3315" y="7994"/>
                </a:lnTo>
                <a:lnTo>
                  <a:pt x="3264" y="7993"/>
                </a:lnTo>
                <a:lnTo>
                  <a:pt x="3214" y="7989"/>
                </a:lnTo>
                <a:lnTo>
                  <a:pt x="3165" y="7983"/>
                </a:lnTo>
                <a:lnTo>
                  <a:pt x="3115" y="7975"/>
                </a:lnTo>
                <a:lnTo>
                  <a:pt x="3065" y="7964"/>
                </a:lnTo>
                <a:lnTo>
                  <a:pt x="3017" y="7951"/>
                </a:lnTo>
                <a:lnTo>
                  <a:pt x="2968" y="7936"/>
                </a:lnTo>
                <a:lnTo>
                  <a:pt x="2921" y="7918"/>
                </a:lnTo>
                <a:lnTo>
                  <a:pt x="2875" y="7898"/>
                </a:lnTo>
                <a:lnTo>
                  <a:pt x="2828" y="7875"/>
                </a:lnTo>
                <a:lnTo>
                  <a:pt x="2783" y="7851"/>
                </a:lnTo>
                <a:lnTo>
                  <a:pt x="2740" y="7822"/>
                </a:lnTo>
                <a:lnTo>
                  <a:pt x="2696" y="7793"/>
                </a:lnTo>
                <a:lnTo>
                  <a:pt x="2654" y="7761"/>
                </a:lnTo>
                <a:lnTo>
                  <a:pt x="2614" y="7726"/>
                </a:lnTo>
                <a:lnTo>
                  <a:pt x="2576" y="7690"/>
                </a:lnTo>
                <a:lnTo>
                  <a:pt x="2539" y="7651"/>
                </a:lnTo>
                <a:lnTo>
                  <a:pt x="2504" y="7610"/>
                </a:lnTo>
                <a:lnTo>
                  <a:pt x="2472" y="7569"/>
                </a:lnTo>
                <a:lnTo>
                  <a:pt x="2443" y="7526"/>
                </a:lnTo>
                <a:lnTo>
                  <a:pt x="2415" y="7482"/>
                </a:lnTo>
                <a:lnTo>
                  <a:pt x="2391" y="7438"/>
                </a:lnTo>
                <a:lnTo>
                  <a:pt x="2367" y="7391"/>
                </a:lnTo>
                <a:lnTo>
                  <a:pt x="2347" y="7344"/>
                </a:lnTo>
                <a:lnTo>
                  <a:pt x="2329" y="7297"/>
                </a:lnTo>
                <a:lnTo>
                  <a:pt x="2314" y="7248"/>
                </a:lnTo>
                <a:lnTo>
                  <a:pt x="2301" y="7200"/>
                </a:lnTo>
                <a:lnTo>
                  <a:pt x="2290" y="7151"/>
                </a:lnTo>
                <a:lnTo>
                  <a:pt x="2282" y="7101"/>
                </a:lnTo>
                <a:lnTo>
                  <a:pt x="2276" y="7051"/>
                </a:lnTo>
                <a:lnTo>
                  <a:pt x="2272" y="7001"/>
                </a:lnTo>
                <a:lnTo>
                  <a:pt x="2271" y="6951"/>
                </a:lnTo>
                <a:lnTo>
                  <a:pt x="2272" y="6900"/>
                </a:lnTo>
                <a:lnTo>
                  <a:pt x="2276" y="6851"/>
                </a:lnTo>
                <a:lnTo>
                  <a:pt x="2282" y="6801"/>
                </a:lnTo>
                <a:lnTo>
                  <a:pt x="2290" y="6751"/>
                </a:lnTo>
                <a:lnTo>
                  <a:pt x="2301" y="6701"/>
                </a:lnTo>
                <a:lnTo>
                  <a:pt x="2314" y="6653"/>
                </a:lnTo>
                <a:lnTo>
                  <a:pt x="2329" y="6604"/>
                </a:lnTo>
                <a:lnTo>
                  <a:pt x="2347" y="6557"/>
                </a:lnTo>
                <a:lnTo>
                  <a:pt x="2367" y="6511"/>
                </a:lnTo>
                <a:lnTo>
                  <a:pt x="2391" y="6465"/>
                </a:lnTo>
                <a:lnTo>
                  <a:pt x="2415" y="6420"/>
                </a:lnTo>
                <a:lnTo>
                  <a:pt x="2443" y="6376"/>
                </a:lnTo>
                <a:lnTo>
                  <a:pt x="2472" y="6332"/>
                </a:lnTo>
                <a:lnTo>
                  <a:pt x="2504" y="6291"/>
                </a:lnTo>
                <a:lnTo>
                  <a:pt x="2539" y="6251"/>
                </a:lnTo>
                <a:lnTo>
                  <a:pt x="2576" y="6213"/>
                </a:lnTo>
                <a:lnTo>
                  <a:pt x="3746" y="5041"/>
                </a:lnTo>
                <a:lnTo>
                  <a:pt x="1045" y="5041"/>
                </a:lnTo>
                <a:lnTo>
                  <a:pt x="990" y="5040"/>
                </a:lnTo>
                <a:lnTo>
                  <a:pt x="938" y="5036"/>
                </a:lnTo>
                <a:lnTo>
                  <a:pt x="886" y="5029"/>
                </a:lnTo>
                <a:lnTo>
                  <a:pt x="834" y="5020"/>
                </a:lnTo>
                <a:lnTo>
                  <a:pt x="785" y="5009"/>
                </a:lnTo>
                <a:lnTo>
                  <a:pt x="735" y="4995"/>
                </a:lnTo>
                <a:lnTo>
                  <a:pt x="686" y="4978"/>
                </a:lnTo>
                <a:lnTo>
                  <a:pt x="639" y="4959"/>
                </a:lnTo>
                <a:lnTo>
                  <a:pt x="593" y="4938"/>
                </a:lnTo>
                <a:lnTo>
                  <a:pt x="548" y="4916"/>
                </a:lnTo>
                <a:lnTo>
                  <a:pt x="504" y="4890"/>
                </a:lnTo>
                <a:lnTo>
                  <a:pt x="461" y="4862"/>
                </a:lnTo>
                <a:lnTo>
                  <a:pt x="420" y="4834"/>
                </a:lnTo>
                <a:lnTo>
                  <a:pt x="381" y="4802"/>
                </a:lnTo>
                <a:lnTo>
                  <a:pt x="343" y="4770"/>
                </a:lnTo>
                <a:lnTo>
                  <a:pt x="306" y="4735"/>
                </a:lnTo>
                <a:lnTo>
                  <a:pt x="272" y="4699"/>
                </a:lnTo>
                <a:lnTo>
                  <a:pt x="239" y="4661"/>
                </a:lnTo>
                <a:lnTo>
                  <a:pt x="208" y="4621"/>
                </a:lnTo>
                <a:lnTo>
                  <a:pt x="179" y="4581"/>
                </a:lnTo>
                <a:lnTo>
                  <a:pt x="151" y="4538"/>
                </a:lnTo>
                <a:lnTo>
                  <a:pt x="126" y="4494"/>
                </a:lnTo>
                <a:lnTo>
                  <a:pt x="103" y="4449"/>
                </a:lnTo>
                <a:lnTo>
                  <a:pt x="81" y="4403"/>
                </a:lnTo>
                <a:lnTo>
                  <a:pt x="64" y="4356"/>
                </a:lnTo>
                <a:lnTo>
                  <a:pt x="47" y="4307"/>
                </a:lnTo>
                <a:lnTo>
                  <a:pt x="33" y="4258"/>
                </a:lnTo>
                <a:lnTo>
                  <a:pt x="21" y="4207"/>
                </a:lnTo>
                <a:lnTo>
                  <a:pt x="12" y="4156"/>
                </a:lnTo>
                <a:lnTo>
                  <a:pt x="5" y="4104"/>
                </a:lnTo>
                <a:lnTo>
                  <a:pt x="1" y="4051"/>
                </a:lnTo>
                <a:lnTo>
                  <a:pt x="0" y="3997"/>
                </a:lnTo>
                <a:close/>
              </a:path>
            </a:pathLst>
          </a:custGeom>
          <a:solidFill>
            <a:srgbClr val="121F5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zh-CN" altLang="en-US"/>
          </a:p>
        </p:txBody>
      </p:sp>
      <p:sp>
        <p:nvSpPr>
          <p:cNvPr id="1048784" name="KSO_Shape"/>
          <p:cNvSpPr/>
          <p:nvPr/>
        </p:nvSpPr>
        <p:spPr bwMode="auto">
          <a:xfrm rot="19000602">
            <a:off x="886434" y="4183970"/>
            <a:ext cx="1204259" cy="1151454"/>
          </a:xfrm>
          <a:custGeom>
            <a:avLst/>
            <a:gdLst>
              <a:gd name="T0" fmla="*/ 407337059 w 7313"/>
              <a:gd name="T1" fmla="*/ 407252968 h 7994"/>
              <a:gd name="T2" fmla="*/ 407337059 w 7313"/>
              <a:gd name="T3" fmla="*/ 407252968 h 7994"/>
              <a:gd name="T4" fmla="*/ 407337059 w 7313"/>
              <a:gd name="T5" fmla="*/ 407252968 h 7994"/>
              <a:gd name="T6" fmla="*/ 407337059 w 7313"/>
              <a:gd name="T7" fmla="*/ 407252968 h 7994"/>
              <a:gd name="T8" fmla="*/ 407337059 w 7313"/>
              <a:gd name="T9" fmla="*/ 407252968 h 7994"/>
              <a:gd name="T10" fmla="*/ 407337059 w 7313"/>
              <a:gd name="T11" fmla="*/ 407252968 h 7994"/>
              <a:gd name="T12" fmla="*/ 407337059 w 7313"/>
              <a:gd name="T13" fmla="*/ 407252968 h 7994"/>
              <a:gd name="T14" fmla="*/ 407337059 w 7313"/>
              <a:gd name="T15" fmla="*/ 407252968 h 7994"/>
              <a:gd name="T16" fmla="*/ 407337059 w 7313"/>
              <a:gd name="T17" fmla="*/ 407252968 h 7994"/>
              <a:gd name="T18" fmla="*/ 407337059 w 7313"/>
              <a:gd name="T19" fmla="*/ 407252968 h 7994"/>
              <a:gd name="T20" fmla="*/ 407337059 w 7313"/>
              <a:gd name="T21" fmla="*/ 407252968 h 7994"/>
              <a:gd name="T22" fmla="*/ 407337059 w 7313"/>
              <a:gd name="T23" fmla="*/ 407252968 h 7994"/>
              <a:gd name="T24" fmla="*/ 407337059 w 7313"/>
              <a:gd name="T25" fmla="*/ 407252968 h 7994"/>
              <a:gd name="T26" fmla="*/ 407337059 w 7313"/>
              <a:gd name="T27" fmla="*/ 407252968 h 7994"/>
              <a:gd name="T28" fmla="*/ 407337059 w 7313"/>
              <a:gd name="T29" fmla="*/ 407252968 h 7994"/>
              <a:gd name="T30" fmla="*/ 407337059 w 7313"/>
              <a:gd name="T31" fmla="*/ 407252968 h 7994"/>
              <a:gd name="T32" fmla="*/ 407337059 w 7313"/>
              <a:gd name="T33" fmla="*/ 407252968 h 7994"/>
              <a:gd name="T34" fmla="*/ 407337059 w 7313"/>
              <a:gd name="T35" fmla="*/ 407252968 h 7994"/>
              <a:gd name="T36" fmla="*/ 407337059 w 7313"/>
              <a:gd name="T37" fmla="*/ 407252968 h 7994"/>
              <a:gd name="T38" fmla="*/ 407337059 w 7313"/>
              <a:gd name="T39" fmla="*/ 407252968 h 7994"/>
              <a:gd name="T40" fmla="*/ 407337059 w 7313"/>
              <a:gd name="T41" fmla="*/ 407252968 h 7994"/>
              <a:gd name="T42" fmla="*/ 407337059 w 7313"/>
              <a:gd name="T43" fmla="*/ 407252968 h 7994"/>
              <a:gd name="T44" fmla="*/ 407337059 w 7313"/>
              <a:gd name="T45" fmla="*/ 407252968 h 7994"/>
              <a:gd name="T46" fmla="*/ 407337059 w 7313"/>
              <a:gd name="T47" fmla="*/ 407252968 h 7994"/>
              <a:gd name="T48" fmla="*/ 407337059 w 7313"/>
              <a:gd name="T49" fmla="*/ 407252968 h 7994"/>
              <a:gd name="T50" fmla="*/ 407337059 w 7313"/>
              <a:gd name="T51" fmla="*/ 407252968 h 7994"/>
              <a:gd name="T52" fmla="*/ 407337059 w 7313"/>
              <a:gd name="T53" fmla="*/ 407252968 h 7994"/>
              <a:gd name="T54" fmla="*/ 407337059 w 7313"/>
              <a:gd name="T55" fmla="*/ 407252968 h 7994"/>
              <a:gd name="T56" fmla="*/ 407337059 w 7313"/>
              <a:gd name="T57" fmla="*/ 407252968 h 7994"/>
              <a:gd name="T58" fmla="*/ 407337059 w 7313"/>
              <a:gd name="T59" fmla="*/ 407252968 h 7994"/>
              <a:gd name="T60" fmla="*/ 407337059 w 7313"/>
              <a:gd name="T61" fmla="*/ 407252968 h 7994"/>
              <a:gd name="T62" fmla="*/ 407337059 w 7313"/>
              <a:gd name="T63" fmla="*/ 407252968 h 7994"/>
              <a:gd name="T64" fmla="*/ 407337059 w 7313"/>
              <a:gd name="T65" fmla="*/ 407252968 h 7994"/>
              <a:gd name="T66" fmla="*/ 407337059 w 7313"/>
              <a:gd name="T67" fmla="*/ 407252968 h 7994"/>
              <a:gd name="T68" fmla="*/ 407337059 w 7313"/>
              <a:gd name="T69" fmla="*/ 407252968 h 7994"/>
              <a:gd name="T70" fmla="*/ 407337059 w 7313"/>
              <a:gd name="T71" fmla="*/ 407252968 h 7994"/>
              <a:gd name="T72" fmla="*/ 407337059 w 7313"/>
              <a:gd name="T73" fmla="*/ 407252968 h 7994"/>
              <a:gd name="T74" fmla="*/ 407337059 w 7313"/>
              <a:gd name="T75" fmla="*/ 407252968 h 7994"/>
              <a:gd name="T76" fmla="*/ 407337059 w 7313"/>
              <a:gd name="T77" fmla="*/ 407252968 h 7994"/>
              <a:gd name="T78" fmla="*/ 407337059 w 7313"/>
              <a:gd name="T79" fmla="*/ 407252968 h 7994"/>
              <a:gd name="T80" fmla="*/ 407337059 w 7313"/>
              <a:gd name="T81" fmla="*/ 407252968 h 7994"/>
              <a:gd name="T82" fmla="*/ 407337059 w 7313"/>
              <a:gd name="T83" fmla="*/ 407252968 h 7994"/>
              <a:gd name="T84" fmla="*/ 407337059 w 7313"/>
              <a:gd name="T85" fmla="*/ 407252968 h 7994"/>
              <a:gd name="T86" fmla="*/ 407337059 w 7313"/>
              <a:gd name="T87" fmla="*/ 407252968 h 7994"/>
              <a:gd name="T88" fmla="*/ 407337059 w 7313"/>
              <a:gd name="T89" fmla="*/ 407252968 h 7994"/>
              <a:gd name="T90" fmla="*/ 407337059 w 7313"/>
              <a:gd name="T91" fmla="*/ 407252968 h 7994"/>
              <a:gd name="T92" fmla="*/ 407337059 w 7313"/>
              <a:gd name="T93" fmla="*/ 407252968 h 7994"/>
              <a:gd name="T94" fmla="*/ 407337059 w 7313"/>
              <a:gd name="T95" fmla="*/ 407252968 h 7994"/>
              <a:gd name="T96" fmla="*/ 407337059 w 7313"/>
              <a:gd name="T97" fmla="*/ 407252968 h 7994"/>
              <a:gd name="T98" fmla="*/ 407337059 w 7313"/>
              <a:gd name="T99" fmla="*/ 407252968 h 7994"/>
              <a:gd name="T100" fmla="*/ 407337059 w 7313"/>
              <a:gd name="T101" fmla="*/ 407252968 h 7994"/>
              <a:gd name="T102" fmla="*/ 407337059 w 7313"/>
              <a:gd name="T103" fmla="*/ 407252968 h 799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7313" h="7994">
                <a:moveTo>
                  <a:pt x="0" y="3997"/>
                </a:moveTo>
                <a:lnTo>
                  <a:pt x="0" y="3997"/>
                </a:lnTo>
                <a:lnTo>
                  <a:pt x="1" y="3944"/>
                </a:lnTo>
                <a:lnTo>
                  <a:pt x="5" y="3891"/>
                </a:lnTo>
                <a:lnTo>
                  <a:pt x="12" y="3839"/>
                </a:lnTo>
                <a:lnTo>
                  <a:pt x="21" y="3788"/>
                </a:lnTo>
                <a:lnTo>
                  <a:pt x="33" y="3737"/>
                </a:lnTo>
                <a:lnTo>
                  <a:pt x="47" y="3687"/>
                </a:lnTo>
                <a:lnTo>
                  <a:pt x="64" y="3639"/>
                </a:lnTo>
                <a:lnTo>
                  <a:pt x="81" y="3591"/>
                </a:lnTo>
                <a:lnTo>
                  <a:pt x="103" y="3545"/>
                </a:lnTo>
                <a:lnTo>
                  <a:pt x="126" y="3500"/>
                </a:lnTo>
                <a:lnTo>
                  <a:pt x="151" y="3457"/>
                </a:lnTo>
                <a:lnTo>
                  <a:pt x="179" y="3414"/>
                </a:lnTo>
                <a:lnTo>
                  <a:pt x="208" y="3373"/>
                </a:lnTo>
                <a:lnTo>
                  <a:pt x="239" y="3333"/>
                </a:lnTo>
                <a:lnTo>
                  <a:pt x="272" y="3296"/>
                </a:lnTo>
                <a:lnTo>
                  <a:pt x="306" y="3259"/>
                </a:lnTo>
                <a:lnTo>
                  <a:pt x="343" y="3225"/>
                </a:lnTo>
                <a:lnTo>
                  <a:pt x="381" y="3191"/>
                </a:lnTo>
                <a:lnTo>
                  <a:pt x="420" y="3161"/>
                </a:lnTo>
                <a:lnTo>
                  <a:pt x="461" y="3131"/>
                </a:lnTo>
                <a:lnTo>
                  <a:pt x="504" y="3104"/>
                </a:lnTo>
                <a:lnTo>
                  <a:pt x="548" y="3079"/>
                </a:lnTo>
                <a:lnTo>
                  <a:pt x="593" y="3055"/>
                </a:lnTo>
                <a:lnTo>
                  <a:pt x="639" y="3035"/>
                </a:lnTo>
                <a:lnTo>
                  <a:pt x="686" y="3016"/>
                </a:lnTo>
                <a:lnTo>
                  <a:pt x="735" y="3000"/>
                </a:lnTo>
                <a:lnTo>
                  <a:pt x="785" y="2986"/>
                </a:lnTo>
                <a:lnTo>
                  <a:pt x="834" y="2974"/>
                </a:lnTo>
                <a:lnTo>
                  <a:pt x="886" y="2964"/>
                </a:lnTo>
                <a:lnTo>
                  <a:pt x="938" y="2957"/>
                </a:lnTo>
                <a:lnTo>
                  <a:pt x="990" y="2954"/>
                </a:lnTo>
                <a:lnTo>
                  <a:pt x="1045" y="2952"/>
                </a:lnTo>
                <a:lnTo>
                  <a:pt x="3746" y="2952"/>
                </a:lnTo>
                <a:lnTo>
                  <a:pt x="2576" y="1782"/>
                </a:lnTo>
                <a:lnTo>
                  <a:pt x="2539" y="1743"/>
                </a:lnTo>
                <a:lnTo>
                  <a:pt x="2504" y="1703"/>
                </a:lnTo>
                <a:lnTo>
                  <a:pt x="2472" y="1661"/>
                </a:lnTo>
                <a:lnTo>
                  <a:pt x="2443" y="1619"/>
                </a:lnTo>
                <a:lnTo>
                  <a:pt x="2415" y="1575"/>
                </a:lnTo>
                <a:lnTo>
                  <a:pt x="2391" y="1530"/>
                </a:lnTo>
                <a:lnTo>
                  <a:pt x="2367" y="1484"/>
                </a:lnTo>
                <a:lnTo>
                  <a:pt x="2347" y="1438"/>
                </a:lnTo>
                <a:lnTo>
                  <a:pt x="2329" y="1389"/>
                </a:lnTo>
                <a:lnTo>
                  <a:pt x="2314" y="1342"/>
                </a:lnTo>
                <a:lnTo>
                  <a:pt x="2301" y="1292"/>
                </a:lnTo>
                <a:lnTo>
                  <a:pt x="2290" y="1244"/>
                </a:lnTo>
                <a:lnTo>
                  <a:pt x="2282" y="1194"/>
                </a:lnTo>
                <a:lnTo>
                  <a:pt x="2276" y="1144"/>
                </a:lnTo>
                <a:lnTo>
                  <a:pt x="2272" y="1093"/>
                </a:lnTo>
                <a:lnTo>
                  <a:pt x="2271" y="1044"/>
                </a:lnTo>
                <a:lnTo>
                  <a:pt x="2272" y="994"/>
                </a:lnTo>
                <a:lnTo>
                  <a:pt x="2276" y="943"/>
                </a:lnTo>
                <a:lnTo>
                  <a:pt x="2282" y="893"/>
                </a:lnTo>
                <a:lnTo>
                  <a:pt x="2290" y="844"/>
                </a:lnTo>
                <a:lnTo>
                  <a:pt x="2301" y="794"/>
                </a:lnTo>
                <a:lnTo>
                  <a:pt x="2314" y="745"/>
                </a:lnTo>
                <a:lnTo>
                  <a:pt x="2329" y="698"/>
                </a:lnTo>
                <a:lnTo>
                  <a:pt x="2347" y="650"/>
                </a:lnTo>
                <a:lnTo>
                  <a:pt x="2367" y="603"/>
                </a:lnTo>
                <a:lnTo>
                  <a:pt x="2391" y="557"/>
                </a:lnTo>
                <a:lnTo>
                  <a:pt x="2415" y="512"/>
                </a:lnTo>
                <a:lnTo>
                  <a:pt x="2443" y="468"/>
                </a:lnTo>
                <a:lnTo>
                  <a:pt x="2472" y="426"/>
                </a:lnTo>
                <a:lnTo>
                  <a:pt x="2504" y="384"/>
                </a:lnTo>
                <a:lnTo>
                  <a:pt x="2539" y="343"/>
                </a:lnTo>
                <a:lnTo>
                  <a:pt x="2576" y="305"/>
                </a:lnTo>
                <a:lnTo>
                  <a:pt x="2614" y="268"/>
                </a:lnTo>
                <a:lnTo>
                  <a:pt x="2654" y="233"/>
                </a:lnTo>
                <a:lnTo>
                  <a:pt x="2696" y="201"/>
                </a:lnTo>
                <a:lnTo>
                  <a:pt x="2740" y="171"/>
                </a:lnTo>
                <a:lnTo>
                  <a:pt x="2783" y="144"/>
                </a:lnTo>
                <a:lnTo>
                  <a:pt x="2828" y="119"/>
                </a:lnTo>
                <a:lnTo>
                  <a:pt x="2875" y="97"/>
                </a:lnTo>
                <a:lnTo>
                  <a:pt x="2921" y="77"/>
                </a:lnTo>
                <a:lnTo>
                  <a:pt x="2968" y="59"/>
                </a:lnTo>
                <a:lnTo>
                  <a:pt x="3017" y="44"/>
                </a:lnTo>
                <a:lnTo>
                  <a:pt x="3065" y="29"/>
                </a:lnTo>
                <a:lnTo>
                  <a:pt x="3115" y="19"/>
                </a:lnTo>
                <a:lnTo>
                  <a:pt x="3165" y="10"/>
                </a:lnTo>
                <a:lnTo>
                  <a:pt x="3214" y="5"/>
                </a:lnTo>
                <a:lnTo>
                  <a:pt x="3264" y="1"/>
                </a:lnTo>
                <a:lnTo>
                  <a:pt x="3315" y="0"/>
                </a:lnTo>
                <a:lnTo>
                  <a:pt x="3365" y="1"/>
                </a:lnTo>
                <a:lnTo>
                  <a:pt x="3414" y="5"/>
                </a:lnTo>
                <a:lnTo>
                  <a:pt x="3465" y="10"/>
                </a:lnTo>
                <a:lnTo>
                  <a:pt x="3514" y="19"/>
                </a:lnTo>
                <a:lnTo>
                  <a:pt x="3563" y="29"/>
                </a:lnTo>
                <a:lnTo>
                  <a:pt x="3612" y="44"/>
                </a:lnTo>
                <a:lnTo>
                  <a:pt x="3660" y="59"/>
                </a:lnTo>
                <a:lnTo>
                  <a:pt x="3708" y="77"/>
                </a:lnTo>
                <a:lnTo>
                  <a:pt x="3755" y="97"/>
                </a:lnTo>
                <a:lnTo>
                  <a:pt x="3801" y="119"/>
                </a:lnTo>
                <a:lnTo>
                  <a:pt x="3846" y="144"/>
                </a:lnTo>
                <a:lnTo>
                  <a:pt x="3890" y="171"/>
                </a:lnTo>
                <a:lnTo>
                  <a:pt x="3933" y="201"/>
                </a:lnTo>
                <a:lnTo>
                  <a:pt x="3974" y="233"/>
                </a:lnTo>
                <a:lnTo>
                  <a:pt x="4014" y="268"/>
                </a:lnTo>
                <a:lnTo>
                  <a:pt x="4053" y="305"/>
                </a:lnTo>
                <a:lnTo>
                  <a:pt x="6965" y="3216"/>
                </a:lnTo>
                <a:lnTo>
                  <a:pt x="6987" y="3236"/>
                </a:lnTo>
                <a:lnTo>
                  <a:pt x="7009" y="3258"/>
                </a:lnTo>
                <a:lnTo>
                  <a:pt x="7043" y="3293"/>
                </a:lnTo>
                <a:lnTo>
                  <a:pt x="7076" y="3331"/>
                </a:lnTo>
                <a:lnTo>
                  <a:pt x="7106" y="3370"/>
                </a:lnTo>
                <a:lnTo>
                  <a:pt x="7134" y="3410"/>
                </a:lnTo>
                <a:lnTo>
                  <a:pt x="7161" y="3451"/>
                </a:lnTo>
                <a:lnTo>
                  <a:pt x="7185" y="3493"/>
                </a:lnTo>
                <a:lnTo>
                  <a:pt x="7208" y="3536"/>
                </a:lnTo>
                <a:lnTo>
                  <a:pt x="7228" y="3578"/>
                </a:lnTo>
                <a:lnTo>
                  <a:pt x="7245" y="3623"/>
                </a:lnTo>
                <a:lnTo>
                  <a:pt x="7261" y="3668"/>
                </a:lnTo>
                <a:lnTo>
                  <a:pt x="7275" y="3713"/>
                </a:lnTo>
                <a:lnTo>
                  <a:pt x="7286" y="3759"/>
                </a:lnTo>
                <a:lnTo>
                  <a:pt x="7296" y="3806"/>
                </a:lnTo>
                <a:lnTo>
                  <a:pt x="7303" y="3852"/>
                </a:lnTo>
                <a:lnTo>
                  <a:pt x="7308" y="3899"/>
                </a:lnTo>
                <a:lnTo>
                  <a:pt x="7312" y="3946"/>
                </a:lnTo>
                <a:lnTo>
                  <a:pt x="7312" y="3949"/>
                </a:lnTo>
                <a:lnTo>
                  <a:pt x="7312" y="3951"/>
                </a:lnTo>
                <a:lnTo>
                  <a:pt x="7313" y="3970"/>
                </a:lnTo>
                <a:lnTo>
                  <a:pt x="7313" y="3971"/>
                </a:lnTo>
                <a:lnTo>
                  <a:pt x="7313" y="3974"/>
                </a:lnTo>
                <a:lnTo>
                  <a:pt x="7313" y="3996"/>
                </a:lnTo>
                <a:lnTo>
                  <a:pt x="7313" y="3997"/>
                </a:lnTo>
                <a:lnTo>
                  <a:pt x="7313" y="3999"/>
                </a:lnTo>
                <a:lnTo>
                  <a:pt x="7313" y="4021"/>
                </a:lnTo>
                <a:lnTo>
                  <a:pt x="7311" y="4070"/>
                </a:lnTo>
                <a:lnTo>
                  <a:pt x="7306" y="4118"/>
                </a:lnTo>
                <a:lnTo>
                  <a:pt x="7300" y="4167"/>
                </a:lnTo>
                <a:lnTo>
                  <a:pt x="7290" y="4215"/>
                </a:lnTo>
                <a:lnTo>
                  <a:pt x="7280" y="4262"/>
                </a:lnTo>
                <a:lnTo>
                  <a:pt x="7266" y="4310"/>
                </a:lnTo>
                <a:lnTo>
                  <a:pt x="7250" y="4356"/>
                </a:lnTo>
                <a:lnTo>
                  <a:pt x="7232" y="4402"/>
                </a:lnTo>
                <a:lnTo>
                  <a:pt x="7212" y="4448"/>
                </a:lnTo>
                <a:lnTo>
                  <a:pt x="7190" y="4492"/>
                </a:lnTo>
                <a:lnTo>
                  <a:pt x="7165" y="4536"/>
                </a:lnTo>
                <a:lnTo>
                  <a:pt x="7139" y="4578"/>
                </a:lnTo>
                <a:lnTo>
                  <a:pt x="7109" y="4620"/>
                </a:lnTo>
                <a:lnTo>
                  <a:pt x="7079" y="4660"/>
                </a:lnTo>
                <a:lnTo>
                  <a:pt x="7044" y="4699"/>
                </a:lnTo>
                <a:lnTo>
                  <a:pt x="7009" y="4737"/>
                </a:lnTo>
                <a:lnTo>
                  <a:pt x="6987" y="4757"/>
                </a:lnTo>
                <a:lnTo>
                  <a:pt x="6966" y="4777"/>
                </a:lnTo>
                <a:lnTo>
                  <a:pt x="4053" y="7690"/>
                </a:lnTo>
                <a:lnTo>
                  <a:pt x="4014" y="7726"/>
                </a:lnTo>
                <a:lnTo>
                  <a:pt x="3974" y="7761"/>
                </a:lnTo>
                <a:lnTo>
                  <a:pt x="3933" y="7793"/>
                </a:lnTo>
                <a:lnTo>
                  <a:pt x="3890" y="7822"/>
                </a:lnTo>
                <a:lnTo>
                  <a:pt x="3846" y="7851"/>
                </a:lnTo>
                <a:lnTo>
                  <a:pt x="3801" y="7875"/>
                </a:lnTo>
                <a:lnTo>
                  <a:pt x="3755" y="7898"/>
                </a:lnTo>
                <a:lnTo>
                  <a:pt x="3708" y="7918"/>
                </a:lnTo>
                <a:lnTo>
                  <a:pt x="3660" y="7936"/>
                </a:lnTo>
                <a:lnTo>
                  <a:pt x="3612" y="7951"/>
                </a:lnTo>
                <a:lnTo>
                  <a:pt x="3563" y="7964"/>
                </a:lnTo>
                <a:lnTo>
                  <a:pt x="3514" y="7975"/>
                </a:lnTo>
                <a:lnTo>
                  <a:pt x="3465" y="7983"/>
                </a:lnTo>
                <a:lnTo>
                  <a:pt x="3414" y="7989"/>
                </a:lnTo>
                <a:lnTo>
                  <a:pt x="3365" y="7993"/>
                </a:lnTo>
                <a:lnTo>
                  <a:pt x="3315" y="7994"/>
                </a:lnTo>
                <a:lnTo>
                  <a:pt x="3264" y="7993"/>
                </a:lnTo>
                <a:lnTo>
                  <a:pt x="3214" y="7989"/>
                </a:lnTo>
                <a:lnTo>
                  <a:pt x="3165" y="7983"/>
                </a:lnTo>
                <a:lnTo>
                  <a:pt x="3115" y="7975"/>
                </a:lnTo>
                <a:lnTo>
                  <a:pt x="3065" y="7964"/>
                </a:lnTo>
                <a:lnTo>
                  <a:pt x="3017" y="7951"/>
                </a:lnTo>
                <a:lnTo>
                  <a:pt x="2968" y="7936"/>
                </a:lnTo>
                <a:lnTo>
                  <a:pt x="2921" y="7918"/>
                </a:lnTo>
                <a:lnTo>
                  <a:pt x="2875" y="7898"/>
                </a:lnTo>
                <a:lnTo>
                  <a:pt x="2828" y="7875"/>
                </a:lnTo>
                <a:lnTo>
                  <a:pt x="2783" y="7851"/>
                </a:lnTo>
                <a:lnTo>
                  <a:pt x="2740" y="7822"/>
                </a:lnTo>
                <a:lnTo>
                  <a:pt x="2696" y="7793"/>
                </a:lnTo>
                <a:lnTo>
                  <a:pt x="2654" y="7761"/>
                </a:lnTo>
                <a:lnTo>
                  <a:pt x="2614" y="7726"/>
                </a:lnTo>
                <a:lnTo>
                  <a:pt x="2576" y="7690"/>
                </a:lnTo>
                <a:lnTo>
                  <a:pt x="2539" y="7651"/>
                </a:lnTo>
                <a:lnTo>
                  <a:pt x="2504" y="7610"/>
                </a:lnTo>
                <a:lnTo>
                  <a:pt x="2472" y="7569"/>
                </a:lnTo>
                <a:lnTo>
                  <a:pt x="2443" y="7526"/>
                </a:lnTo>
                <a:lnTo>
                  <a:pt x="2415" y="7482"/>
                </a:lnTo>
                <a:lnTo>
                  <a:pt x="2391" y="7438"/>
                </a:lnTo>
                <a:lnTo>
                  <a:pt x="2367" y="7391"/>
                </a:lnTo>
                <a:lnTo>
                  <a:pt x="2347" y="7344"/>
                </a:lnTo>
                <a:lnTo>
                  <a:pt x="2329" y="7297"/>
                </a:lnTo>
                <a:lnTo>
                  <a:pt x="2314" y="7248"/>
                </a:lnTo>
                <a:lnTo>
                  <a:pt x="2301" y="7200"/>
                </a:lnTo>
                <a:lnTo>
                  <a:pt x="2290" y="7151"/>
                </a:lnTo>
                <a:lnTo>
                  <a:pt x="2282" y="7101"/>
                </a:lnTo>
                <a:lnTo>
                  <a:pt x="2276" y="7051"/>
                </a:lnTo>
                <a:lnTo>
                  <a:pt x="2272" y="7001"/>
                </a:lnTo>
                <a:lnTo>
                  <a:pt x="2271" y="6951"/>
                </a:lnTo>
                <a:lnTo>
                  <a:pt x="2272" y="6900"/>
                </a:lnTo>
                <a:lnTo>
                  <a:pt x="2276" y="6851"/>
                </a:lnTo>
                <a:lnTo>
                  <a:pt x="2282" y="6801"/>
                </a:lnTo>
                <a:lnTo>
                  <a:pt x="2290" y="6751"/>
                </a:lnTo>
                <a:lnTo>
                  <a:pt x="2301" y="6701"/>
                </a:lnTo>
                <a:lnTo>
                  <a:pt x="2314" y="6653"/>
                </a:lnTo>
                <a:lnTo>
                  <a:pt x="2329" y="6604"/>
                </a:lnTo>
                <a:lnTo>
                  <a:pt x="2347" y="6557"/>
                </a:lnTo>
                <a:lnTo>
                  <a:pt x="2367" y="6511"/>
                </a:lnTo>
                <a:lnTo>
                  <a:pt x="2391" y="6465"/>
                </a:lnTo>
                <a:lnTo>
                  <a:pt x="2415" y="6420"/>
                </a:lnTo>
                <a:lnTo>
                  <a:pt x="2443" y="6376"/>
                </a:lnTo>
                <a:lnTo>
                  <a:pt x="2472" y="6332"/>
                </a:lnTo>
                <a:lnTo>
                  <a:pt x="2504" y="6291"/>
                </a:lnTo>
                <a:lnTo>
                  <a:pt x="2539" y="6251"/>
                </a:lnTo>
                <a:lnTo>
                  <a:pt x="2576" y="6213"/>
                </a:lnTo>
                <a:lnTo>
                  <a:pt x="3746" y="5041"/>
                </a:lnTo>
                <a:lnTo>
                  <a:pt x="1045" y="5041"/>
                </a:lnTo>
                <a:lnTo>
                  <a:pt x="990" y="5040"/>
                </a:lnTo>
                <a:lnTo>
                  <a:pt x="938" y="5036"/>
                </a:lnTo>
                <a:lnTo>
                  <a:pt x="886" y="5029"/>
                </a:lnTo>
                <a:lnTo>
                  <a:pt x="834" y="5020"/>
                </a:lnTo>
                <a:lnTo>
                  <a:pt x="785" y="5009"/>
                </a:lnTo>
                <a:lnTo>
                  <a:pt x="735" y="4995"/>
                </a:lnTo>
                <a:lnTo>
                  <a:pt x="686" y="4978"/>
                </a:lnTo>
                <a:lnTo>
                  <a:pt x="639" y="4959"/>
                </a:lnTo>
                <a:lnTo>
                  <a:pt x="593" y="4938"/>
                </a:lnTo>
                <a:lnTo>
                  <a:pt x="548" y="4916"/>
                </a:lnTo>
                <a:lnTo>
                  <a:pt x="504" y="4890"/>
                </a:lnTo>
                <a:lnTo>
                  <a:pt x="461" y="4862"/>
                </a:lnTo>
                <a:lnTo>
                  <a:pt x="420" y="4834"/>
                </a:lnTo>
                <a:lnTo>
                  <a:pt x="381" y="4802"/>
                </a:lnTo>
                <a:lnTo>
                  <a:pt x="343" y="4770"/>
                </a:lnTo>
                <a:lnTo>
                  <a:pt x="306" y="4735"/>
                </a:lnTo>
                <a:lnTo>
                  <a:pt x="272" y="4699"/>
                </a:lnTo>
                <a:lnTo>
                  <a:pt x="239" y="4661"/>
                </a:lnTo>
                <a:lnTo>
                  <a:pt x="208" y="4621"/>
                </a:lnTo>
                <a:lnTo>
                  <a:pt x="179" y="4581"/>
                </a:lnTo>
                <a:lnTo>
                  <a:pt x="151" y="4538"/>
                </a:lnTo>
                <a:lnTo>
                  <a:pt x="126" y="4494"/>
                </a:lnTo>
                <a:lnTo>
                  <a:pt x="103" y="4449"/>
                </a:lnTo>
                <a:lnTo>
                  <a:pt x="81" y="4403"/>
                </a:lnTo>
                <a:lnTo>
                  <a:pt x="64" y="4356"/>
                </a:lnTo>
                <a:lnTo>
                  <a:pt x="47" y="4307"/>
                </a:lnTo>
                <a:lnTo>
                  <a:pt x="33" y="4258"/>
                </a:lnTo>
                <a:lnTo>
                  <a:pt x="21" y="4207"/>
                </a:lnTo>
                <a:lnTo>
                  <a:pt x="12" y="4156"/>
                </a:lnTo>
                <a:lnTo>
                  <a:pt x="5" y="4104"/>
                </a:lnTo>
                <a:lnTo>
                  <a:pt x="1" y="4051"/>
                </a:lnTo>
                <a:lnTo>
                  <a:pt x="0" y="3997"/>
                </a:lnTo>
                <a:close/>
              </a:path>
            </a:pathLst>
          </a:custGeom>
          <a:solidFill>
            <a:srgbClr val="566CD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zh-CN" altLang="en-US"/>
          </a:p>
        </p:txBody>
      </p:sp>
      <p:sp>
        <p:nvSpPr>
          <p:cNvPr id="1048785" name="KSO_Shape"/>
          <p:cNvSpPr/>
          <p:nvPr/>
        </p:nvSpPr>
        <p:spPr bwMode="auto">
          <a:xfrm rot="19000602">
            <a:off x="244072" y="2464479"/>
            <a:ext cx="2533308" cy="2356052"/>
          </a:xfrm>
          <a:custGeom>
            <a:avLst/>
            <a:gdLst>
              <a:gd name="T0" fmla="*/ 407337059 w 7313"/>
              <a:gd name="T1" fmla="*/ 407252968 h 7994"/>
              <a:gd name="T2" fmla="*/ 407337059 w 7313"/>
              <a:gd name="T3" fmla="*/ 407252968 h 7994"/>
              <a:gd name="T4" fmla="*/ 407337059 w 7313"/>
              <a:gd name="T5" fmla="*/ 407252968 h 7994"/>
              <a:gd name="T6" fmla="*/ 407337059 w 7313"/>
              <a:gd name="T7" fmla="*/ 407252968 h 7994"/>
              <a:gd name="T8" fmla="*/ 407337059 w 7313"/>
              <a:gd name="T9" fmla="*/ 407252968 h 7994"/>
              <a:gd name="T10" fmla="*/ 407337059 w 7313"/>
              <a:gd name="T11" fmla="*/ 407252968 h 7994"/>
              <a:gd name="T12" fmla="*/ 407337059 w 7313"/>
              <a:gd name="T13" fmla="*/ 407252968 h 7994"/>
              <a:gd name="T14" fmla="*/ 407337059 w 7313"/>
              <a:gd name="T15" fmla="*/ 407252968 h 7994"/>
              <a:gd name="T16" fmla="*/ 407337059 w 7313"/>
              <a:gd name="T17" fmla="*/ 407252968 h 7994"/>
              <a:gd name="T18" fmla="*/ 407337059 w 7313"/>
              <a:gd name="T19" fmla="*/ 407252968 h 7994"/>
              <a:gd name="T20" fmla="*/ 407337059 w 7313"/>
              <a:gd name="T21" fmla="*/ 407252968 h 7994"/>
              <a:gd name="T22" fmla="*/ 407337059 w 7313"/>
              <a:gd name="T23" fmla="*/ 407252968 h 7994"/>
              <a:gd name="T24" fmla="*/ 407337059 w 7313"/>
              <a:gd name="T25" fmla="*/ 407252968 h 7994"/>
              <a:gd name="T26" fmla="*/ 407337059 w 7313"/>
              <a:gd name="T27" fmla="*/ 407252968 h 7994"/>
              <a:gd name="T28" fmla="*/ 407337059 w 7313"/>
              <a:gd name="T29" fmla="*/ 407252968 h 7994"/>
              <a:gd name="T30" fmla="*/ 407337059 w 7313"/>
              <a:gd name="T31" fmla="*/ 407252968 h 7994"/>
              <a:gd name="T32" fmla="*/ 407337059 w 7313"/>
              <a:gd name="T33" fmla="*/ 407252968 h 7994"/>
              <a:gd name="T34" fmla="*/ 407337059 w 7313"/>
              <a:gd name="T35" fmla="*/ 407252968 h 7994"/>
              <a:gd name="T36" fmla="*/ 407337059 w 7313"/>
              <a:gd name="T37" fmla="*/ 407252968 h 7994"/>
              <a:gd name="T38" fmla="*/ 407337059 w 7313"/>
              <a:gd name="T39" fmla="*/ 407252968 h 7994"/>
              <a:gd name="T40" fmla="*/ 407337059 w 7313"/>
              <a:gd name="T41" fmla="*/ 407252968 h 7994"/>
              <a:gd name="T42" fmla="*/ 407337059 w 7313"/>
              <a:gd name="T43" fmla="*/ 407252968 h 7994"/>
              <a:gd name="T44" fmla="*/ 407337059 w 7313"/>
              <a:gd name="T45" fmla="*/ 407252968 h 7994"/>
              <a:gd name="T46" fmla="*/ 407337059 w 7313"/>
              <a:gd name="T47" fmla="*/ 407252968 h 7994"/>
              <a:gd name="T48" fmla="*/ 407337059 w 7313"/>
              <a:gd name="T49" fmla="*/ 407252968 h 7994"/>
              <a:gd name="T50" fmla="*/ 407337059 w 7313"/>
              <a:gd name="T51" fmla="*/ 407252968 h 7994"/>
              <a:gd name="T52" fmla="*/ 407337059 w 7313"/>
              <a:gd name="T53" fmla="*/ 407252968 h 7994"/>
              <a:gd name="T54" fmla="*/ 407337059 w 7313"/>
              <a:gd name="T55" fmla="*/ 407252968 h 7994"/>
              <a:gd name="T56" fmla="*/ 407337059 w 7313"/>
              <a:gd name="T57" fmla="*/ 407252968 h 7994"/>
              <a:gd name="T58" fmla="*/ 407337059 w 7313"/>
              <a:gd name="T59" fmla="*/ 407252968 h 7994"/>
              <a:gd name="T60" fmla="*/ 407337059 w 7313"/>
              <a:gd name="T61" fmla="*/ 407252968 h 7994"/>
              <a:gd name="T62" fmla="*/ 407337059 w 7313"/>
              <a:gd name="T63" fmla="*/ 407252968 h 7994"/>
              <a:gd name="T64" fmla="*/ 407337059 w 7313"/>
              <a:gd name="T65" fmla="*/ 407252968 h 7994"/>
              <a:gd name="T66" fmla="*/ 407337059 w 7313"/>
              <a:gd name="T67" fmla="*/ 407252968 h 7994"/>
              <a:gd name="T68" fmla="*/ 407337059 w 7313"/>
              <a:gd name="T69" fmla="*/ 407252968 h 7994"/>
              <a:gd name="T70" fmla="*/ 407337059 w 7313"/>
              <a:gd name="T71" fmla="*/ 407252968 h 7994"/>
              <a:gd name="T72" fmla="*/ 407337059 w 7313"/>
              <a:gd name="T73" fmla="*/ 407252968 h 7994"/>
              <a:gd name="T74" fmla="*/ 407337059 w 7313"/>
              <a:gd name="T75" fmla="*/ 407252968 h 7994"/>
              <a:gd name="T76" fmla="*/ 407337059 w 7313"/>
              <a:gd name="T77" fmla="*/ 407252968 h 7994"/>
              <a:gd name="T78" fmla="*/ 407337059 w 7313"/>
              <a:gd name="T79" fmla="*/ 407252968 h 7994"/>
              <a:gd name="T80" fmla="*/ 407337059 w 7313"/>
              <a:gd name="T81" fmla="*/ 407252968 h 7994"/>
              <a:gd name="T82" fmla="*/ 407337059 w 7313"/>
              <a:gd name="T83" fmla="*/ 407252968 h 7994"/>
              <a:gd name="T84" fmla="*/ 407337059 w 7313"/>
              <a:gd name="T85" fmla="*/ 407252968 h 7994"/>
              <a:gd name="T86" fmla="*/ 407337059 w 7313"/>
              <a:gd name="T87" fmla="*/ 407252968 h 7994"/>
              <a:gd name="T88" fmla="*/ 407337059 w 7313"/>
              <a:gd name="T89" fmla="*/ 407252968 h 7994"/>
              <a:gd name="T90" fmla="*/ 407337059 w 7313"/>
              <a:gd name="T91" fmla="*/ 407252968 h 7994"/>
              <a:gd name="T92" fmla="*/ 407337059 w 7313"/>
              <a:gd name="T93" fmla="*/ 407252968 h 7994"/>
              <a:gd name="T94" fmla="*/ 407337059 w 7313"/>
              <a:gd name="T95" fmla="*/ 407252968 h 7994"/>
              <a:gd name="T96" fmla="*/ 407337059 w 7313"/>
              <a:gd name="T97" fmla="*/ 407252968 h 7994"/>
              <a:gd name="T98" fmla="*/ 407337059 w 7313"/>
              <a:gd name="T99" fmla="*/ 407252968 h 7994"/>
              <a:gd name="T100" fmla="*/ 407337059 w 7313"/>
              <a:gd name="T101" fmla="*/ 407252968 h 7994"/>
              <a:gd name="T102" fmla="*/ 407337059 w 7313"/>
              <a:gd name="T103" fmla="*/ 407252968 h 799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7313" h="7994">
                <a:moveTo>
                  <a:pt x="0" y="3997"/>
                </a:moveTo>
                <a:lnTo>
                  <a:pt x="0" y="3997"/>
                </a:lnTo>
                <a:lnTo>
                  <a:pt x="1" y="3944"/>
                </a:lnTo>
                <a:lnTo>
                  <a:pt x="5" y="3891"/>
                </a:lnTo>
                <a:lnTo>
                  <a:pt x="12" y="3839"/>
                </a:lnTo>
                <a:lnTo>
                  <a:pt x="21" y="3788"/>
                </a:lnTo>
                <a:lnTo>
                  <a:pt x="33" y="3737"/>
                </a:lnTo>
                <a:lnTo>
                  <a:pt x="47" y="3687"/>
                </a:lnTo>
                <a:lnTo>
                  <a:pt x="64" y="3639"/>
                </a:lnTo>
                <a:lnTo>
                  <a:pt x="81" y="3591"/>
                </a:lnTo>
                <a:lnTo>
                  <a:pt x="103" y="3545"/>
                </a:lnTo>
                <a:lnTo>
                  <a:pt x="126" y="3500"/>
                </a:lnTo>
                <a:lnTo>
                  <a:pt x="151" y="3457"/>
                </a:lnTo>
                <a:lnTo>
                  <a:pt x="179" y="3414"/>
                </a:lnTo>
                <a:lnTo>
                  <a:pt x="208" y="3373"/>
                </a:lnTo>
                <a:lnTo>
                  <a:pt x="239" y="3333"/>
                </a:lnTo>
                <a:lnTo>
                  <a:pt x="272" y="3296"/>
                </a:lnTo>
                <a:lnTo>
                  <a:pt x="306" y="3259"/>
                </a:lnTo>
                <a:lnTo>
                  <a:pt x="343" y="3225"/>
                </a:lnTo>
                <a:lnTo>
                  <a:pt x="381" y="3191"/>
                </a:lnTo>
                <a:lnTo>
                  <a:pt x="420" y="3161"/>
                </a:lnTo>
                <a:lnTo>
                  <a:pt x="461" y="3131"/>
                </a:lnTo>
                <a:lnTo>
                  <a:pt x="504" y="3104"/>
                </a:lnTo>
                <a:lnTo>
                  <a:pt x="548" y="3079"/>
                </a:lnTo>
                <a:lnTo>
                  <a:pt x="593" y="3055"/>
                </a:lnTo>
                <a:lnTo>
                  <a:pt x="639" y="3035"/>
                </a:lnTo>
                <a:lnTo>
                  <a:pt x="686" y="3016"/>
                </a:lnTo>
                <a:lnTo>
                  <a:pt x="735" y="3000"/>
                </a:lnTo>
                <a:lnTo>
                  <a:pt x="785" y="2986"/>
                </a:lnTo>
                <a:lnTo>
                  <a:pt x="834" y="2974"/>
                </a:lnTo>
                <a:lnTo>
                  <a:pt x="886" y="2964"/>
                </a:lnTo>
                <a:lnTo>
                  <a:pt x="938" y="2957"/>
                </a:lnTo>
                <a:lnTo>
                  <a:pt x="990" y="2954"/>
                </a:lnTo>
                <a:lnTo>
                  <a:pt x="1045" y="2952"/>
                </a:lnTo>
                <a:lnTo>
                  <a:pt x="3746" y="2952"/>
                </a:lnTo>
                <a:lnTo>
                  <a:pt x="2576" y="1782"/>
                </a:lnTo>
                <a:lnTo>
                  <a:pt x="2539" y="1743"/>
                </a:lnTo>
                <a:lnTo>
                  <a:pt x="2504" y="1703"/>
                </a:lnTo>
                <a:lnTo>
                  <a:pt x="2472" y="1661"/>
                </a:lnTo>
                <a:lnTo>
                  <a:pt x="2443" y="1619"/>
                </a:lnTo>
                <a:lnTo>
                  <a:pt x="2415" y="1575"/>
                </a:lnTo>
                <a:lnTo>
                  <a:pt x="2391" y="1530"/>
                </a:lnTo>
                <a:lnTo>
                  <a:pt x="2367" y="1484"/>
                </a:lnTo>
                <a:lnTo>
                  <a:pt x="2347" y="1438"/>
                </a:lnTo>
                <a:lnTo>
                  <a:pt x="2329" y="1389"/>
                </a:lnTo>
                <a:lnTo>
                  <a:pt x="2314" y="1342"/>
                </a:lnTo>
                <a:lnTo>
                  <a:pt x="2301" y="1292"/>
                </a:lnTo>
                <a:lnTo>
                  <a:pt x="2290" y="1244"/>
                </a:lnTo>
                <a:lnTo>
                  <a:pt x="2282" y="1194"/>
                </a:lnTo>
                <a:lnTo>
                  <a:pt x="2276" y="1144"/>
                </a:lnTo>
                <a:lnTo>
                  <a:pt x="2272" y="1093"/>
                </a:lnTo>
                <a:lnTo>
                  <a:pt x="2271" y="1044"/>
                </a:lnTo>
                <a:lnTo>
                  <a:pt x="2272" y="994"/>
                </a:lnTo>
                <a:lnTo>
                  <a:pt x="2276" y="943"/>
                </a:lnTo>
                <a:lnTo>
                  <a:pt x="2282" y="893"/>
                </a:lnTo>
                <a:lnTo>
                  <a:pt x="2290" y="844"/>
                </a:lnTo>
                <a:lnTo>
                  <a:pt x="2301" y="794"/>
                </a:lnTo>
                <a:lnTo>
                  <a:pt x="2314" y="745"/>
                </a:lnTo>
                <a:lnTo>
                  <a:pt x="2329" y="698"/>
                </a:lnTo>
                <a:lnTo>
                  <a:pt x="2347" y="650"/>
                </a:lnTo>
                <a:lnTo>
                  <a:pt x="2367" y="603"/>
                </a:lnTo>
                <a:lnTo>
                  <a:pt x="2391" y="557"/>
                </a:lnTo>
                <a:lnTo>
                  <a:pt x="2415" y="512"/>
                </a:lnTo>
                <a:lnTo>
                  <a:pt x="2443" y="468"/>
                </a:lnTo>
                <a:lnTo>
                  <a:pt x="2472" y="426"/>
                </a:lnTo>
                <a:lnTo>
                  <a:pt x="2504" y="384"/>
                </a:lnTo>
                <a:lnTo>
                  <a:pt x="2539" y="343"/>
                </a:lnTo>
                <a:lnTo>
                  <a:pt x="2576" y="305"/>
                </a:lnTo>
                <a:lnTo>
                  <a:pt x="2614" y="268"/>
                </a:lnTo>
                <a:lnTo>
                  <a:pt x="2654" y="233"/>
                </a:lnTo>
                <a:lnTo>
                  <a:pt x="2696" y="201"/>
                </a:lnTo>
                <a:lnTo>
                  <a:pt x="2740" y="171"/>
                </a:lnTo>
                <a:lnTo>
                  <a:pt x="2783" y="144"/>
                </a:lnTo>
                <a:lnTo>
                  <a:pt x="2828" y="119"/>
                </a:lnTo>
                <a:lnTo>
                  <a:pt x="2875" y="97"/>
                </a:lnTo>
                <a:lnTo>
                  <a:pt x="2921" y="77"/>
                </a:lnTo>
                <a:lnTo>
                  <a:pt x="2968" y="59"/>
                </a:lnTo>
                <a:lnTo>
                  <a:pt x="3017" y="44"/>
                </a:lnTo>
                <a:lnTo>
                  <a:pt x="3065" y="29"/>
                </a:lnTo>
                <a:lnTo>
                  <a:pt x="3115" y="19"/>
                </a:lnTo>
                <a:lnTo>
                  <a:pt x="3165" y="10"/>
                </a:lnTo>
                <a:lnTo>
                  <a:pt x="3214" y="5"/>
                </a:lnTo>
                <a:lnTo>
                  <a:pt x="3264" y="1"/>
                </a:lnTo>
                <a:lnTo>
                  <a:pt x="3315" y="0"/>
                </a:lnTo>
                <a:lnTo>
                  <a:pt x="3365" y="1"/>
                </a:lnTo>
                <a:lnTo>
                  <a:pt x="3414" y="5"/>
                </a:lnTo>
                <a:lnTo>
                  <a:pt x="3465" y="10"/>
                </a:lnTo>
                <a:lnTo>
                  <a:pt x="3514" y="19"/>
                </a:lnTo>
                <a:lnTo>
                  <a:pt x="3563" y="29"/>
                </a:lnTo>
                <a:lnTo>
                  <a:pt x="3612" y="44"/>
                </a:lnTo>
                <a:lnTo>
                  <a:pt x="3660" y="59"/>
                </a:lnTo>
                <a:lnTo>
                  <a:pt x="3708" y="77"/>
                </a:lnTo>
                <a:lnTo>
                  <a:pt x="3755" y="97"/>
                </a:lnTo>
                <a:lnTo>
                  <a:pt x="3801" y="119"/>
                </a:lnTo>
                <a:lnTo>
                  <a:pt x="3846" y="144"/>
                </a:lnTo>
                <a:lnTo>
                  <a:pt x="3890" y="171"/>
                </a:lnTo>
                <a:lnTo>
                  <a:pt x="3933" y="201"/>
                </a:lnTo>
                <a:lnTo>
                  <a:pt x="3974" y="233"/>
                </a:lnTo>
                <a:lnTo>
                  <a:pt x="4014" y="268"/>
                </a:lnTo>
                <a:lnTo>
                  <a:pt x="4053" y="305"/>
                </a:lnTo>
                <a:lnTo>
                  <a:pt x="6965" y="3216"/>
                </a:lnTo>
                <a:lnTo>
                  <a:pt x="6987" y="3236"/>
                </a:lnTo>
                <a:lnTo>
                  <a:pt x="7009" y="3258"/>
                </a:lnTo>
                <a:lnTo>
                  <a:pt x="7043" y="3293"/>
                </a:lnTo>
                <a:lnTo>
                  <a:pt x="7076" y="3331"/>
                </a:lnTo>
                <a:lnTo>
                  <a:pt x="7106" y="3370"/>
                </a:lnTo>
                <a:lnTo>
                  <a:pt x="7134" y="3410"/>
                </a:lnTo>
                <a:lnTo>
                  <a:pt x="7161" y="3451"/>
                </a:lnTo>
                <a:lnTo>
                  <a:pt x="7185" y="3493"/>
                </a:lnTo>
                <a:lnTo>
                  <a:pt x="7208" y="3536"/>
                </a:lnTo>
                <a:lnTo>
                  <a:pt x="7228" y="3578"/>
                </a:lnTo>
                <a:lnTo>
                  <a:pt x="7245" y="3623"/>
                </a:lnTo>
                <a:lnTo>
                  <a:pt x="7261" y="3668"/>
                </a:lnTo>
                <a:lnTo>
                  <a:pt x="7275" y="3713"/>
                </a:lnTo>
                <a:lnTo>
                  <a:pt x="7286" y="3759"/>
                </a:lnTo>
                <a:lnTo>
                  <a:pt x="7296" y="3806"/>
                </a:lnTo>
                <a:lnTo>
                  <a:pt x="7303" y="3852"/>
                </a:lnTo>
                <a:lnTo>
                  <a:pt x="7308" y="3899"/>
                </a:lnTo>
                <a:lnTo>
                  <a:pt x="7312" y="3946"/>
                </a:lnTo>
                <a:lnTo>
                  <a:pt x="7312" y="3949"/>
                </a:lnTo>
                <a:lnTo>
                  <a:pt x="7312" y="3951"/>
                </a:lnTo>
                <a:lnTo>
                  <a:pt x="7313" y="3970"/>
                </a:lnTo>
                <a:lnTo>
                  <a:pt x="7313" y="3971"/>
                </a:lnTo>
                <a:lnTo>
                  <a:pt x="7313" y="3974"/>
                </a:lnTo>
                <a:lnTo>
                  <a:pt x="7313" y="3996"/>
                </a:lnTo>
                <a:lnTo>
                  <a:pt x="7313" y="3997"/>
                </a:lnTo>
                <a:lnTo>
                  <a:pt x="7313" y="3999"/>
                </a:lnTo>
                <a:lnTo>
                  <a:pt x="7313" y="4021"/>
                </a:lnTo>
                <a:lnTo>
                  <a:pt x="7311" y="4070"/>
                </a:lnTo>
                <a:lnTo>
                  <a:pt x="7306" y="4118"/>
                </a:lnTo>
                <a:lnTo>
                  <a:pt x="7300" y="4167"/>
                </a:lnTo>
                <a:lnTo>
                  <a:pt x="7290" y="4215"/>
                </a:lnTo>
                <a:lnTo>
                  <a:pt x="7280" y="4262"/>
                </a:lnTo>
                <a:lnTo>
                  <a:pt x="7266" y="4310"/>
                </a:lnTo>
                <a:lnTo>
                  <a:pt x="7250" y="4356"/>
                </a:lnTo>
                <a:lnTo>
                  <a:pt x="7232" y="4402"/>
                </a:lnTo>
                <a:lnTo>
                  <a:pt x="7212" y="4448"/>
                </a:lnTo>
                <a:lnTo>
                  <a:pt x="7190" y="4492"/>
                </a:lnTo>
                <a:lnTo>
                  <a:pt x="7165" y="4536"/>
                </a:lnTo>
                <a:lnTo>
                  <a:pt x="7139" y="4578"/>
                </a:lnTo>
                <a:lnTo>
                  <a:pt x="7109" y="4620"/>
                </a:lnTo>
                <a:lnTo>
                  <a:pt x="7079" y="4660"/>
                </a:lnTo>
                <a:lnTo>
                  <a:pt x="7044" y="4699"/>
                </a:lnTo>
                <a:lnTo>
                  <a:pt x="7009" y="4737"/>
                </a:lnTo>
                <a:lnTo>
                  <a:pt x="6987" y="4757"/>
                </a:lnTo>
                <a:lnTo>
                  <a:pt x="6966" y="4777"/>
                </a:lnTo>
                <a:lnTo>
                  <a:pt x="4053" y="7690"/>
                </a:lnTo>
                <a:lnTo>
                  <a:pt x="4014" y="7726"/>
                </a:lnTo>
                <a:lnTo>
                  <a:pt x="3974" y="7761"/>
                </a:lnTo>
                <a:lnTo>
                  <a:pt x="3933" y="7793"/>
                </a:lnTo>
                <a:lnTo>
                  <a:pt x="3890" y="7822"/>
                </a:lnTo>
                <a:lnTo>
                  <a:pt x="3846" y="7851"/>
                </a:lnTo>
                <a:lnTo>
                  <a:pt x="3801" y="7875"/>
                </a:lnTo>
                <a:lnTo>
                  <a:pt x="3755" y="7898"/>
                </a:lnTo>
                <a:lnTo>
                  <a:pt x="3708" y="7918"/>
                </a:lnTo>
                <a:lnTo>
                  <a:pt x="3660" y="7936"/>
                </a:lnTo>
                <a:lnTo>
                  <a:pt x="3612" y="7951"/>
                </a:lnTo>
                <a:lnTo>
                  <a:pt x="3563" y="7964"/>
                </a:lnTo>
                <a:lnTo>
                  <a:pt x="3514" y="7975"/>
                </a:lnTo>
                <a:lnTo>
                  <a:pt x="3465" y="7983"/>
                </a:lnTo>
                <a:lnTo>
                  <a:pt x="3414" y="7989"/>
                </a:lnTo>
                <a:lnTo>
                  <a:pt x="3365" y="7993"/>
                </a:lnTo>
                <a:lnTo>
                  <a:pt x="3315" y="7994"/>
                </a:lnTo>
                <a:lnTo>
                  <a:pt x="3264" y="7993"/>
                </a:lnTo>
                <a:lnTo>
                  <a:pt x="3214" y="7989"/>
                </a:lnTo>
                <a:lnTo>
                  <a:pt x="3165" y="7983"/>
                </a:lnTo>
                <a:lnTo>
                  <a:pt x="3115" y="7975"/>
                </a:lnTo>
                <a:lnTo>
                  <a:pt x="3065" y="7964"/>
                </a:lnTo>
                <a:lnTo>
                  <a:pt x="3017" y="7951"/>
                </a:lnTo>
                <a:lnTo>
                  <a:pt x="2968" y="7936"/>
                </a:lnTo>
                <a:lnTo>
                  <a:pt x="2921" y="7918"/>
                </a:lnTo>
                <a:lnTo>
                  <a:pt x="2875" y="7898"/>
                </a:lnTo>
                <a:lnTo>
                  <a:pt x="2828" y="7875"/>
                </a:lnTo>
                <a:lnTo>
                  <a:pt x="2783" y="7851"/>
                </a:lnTo>
                <a:lnTo>
                  <a:pt x="2740" y="7822"/>
                </a:lnTo>
                <a:lnTo>
                  <a:pt x="2696" y="7793"/>
                </a:lnTo>
                <a:lnTo>
                  <a:pt x="2654" y="7761"/>
                </a:lnTo>
                <a:lnTo>
                  <a:pt x="2614" y="7726"/>
                </a:lnTo>
                <a:lnTo>
                  <a:pt x="2576" y="7690"/>
                </a:lnTo>
                <a:lnTo>
                  <a:pt x="2539" y="7651"/>
                </a:lnTo>
                <a:lnTo>
                  <a:pt x="2504" y="7610"/>
                </a:lnTo>
                <a:lnTo>
                  <a:pt x="2472" y="7569"/>
                </a:lnTo>
                <a:lnTo>
                  <a:pt x="2443" y="7526"/>
                </a:lnTo>
                <a:lnTo>
                  <a:pt x="2415" y="7482"/>
                </a:lnTo>
                <a:lnTo>
                  <a:pt x="2391" y="7438"/>
                </a:lnTo>
                <a:lnTo>
                  <a:pt x="2367" y="7391"/>
                </a:lnTo>
                <a:lnTo>
                  <a:pt x="2347" y="7344"/>
                </a:lnTo>
                <a:lnTo>
                  <a:pt x="2329" y="7297"/>
                </a:lnTo>
                <a:lnTo>
                  <a:pt x="2314" y="7248"/>
                </a:lnTo>
                <a:lnTo>
                  <a:pt x="2301" y="7200"/>
                </a:lnTo>
                <a:lnTo>
                  <a:pt x="2290" y="7151"/>
                </a:lnTo>
                <a:lnTo>
                  <a:pt x="2282" y="7101"/>
                </a:lnTo>
                <a:lnTo>
                  <a:pt x="2276" y="7051"/>
                </a:lnTo>
                <a:lnTo>
                  <a:pt x="2272" y="7001"/>
                </a:lnTo>
                <a:lnTo>
                  <a:pt x="2271" y="6951"/>
                </a:lnTo>
                <a:lnTo>
                  <a:pt x="2272" y="6900"/>
                </a:lnTo>
                <a:lnTo>
                  <a:pt x="2276" y="6851"/>
                </a:lnTo>
                <a:lnTo>
                  <a:pt x="2282" y="6801"/>
                </a:lnTo>
                <a:lnTo>
                  <a:pt x="2290" y="6751"/>
                </a:lnTo>
                <a:lnTo>
                  <a:pt x="2301" y="6701"/>
                </a:lnTo>
                <a:lnTo>
                  <a:pt x="2314" y="6653"/>
                </a:lnTo>
                <a:lnTo>
                  <a:pt x="2329" y="6604"/>
                </a:lnTo>
                <a:lnTo>
                  <a:pt x="2347" y="6557"/>
                </a:lnTo>
                <a:lnTo>
                  <a:pt x="2367" y="6511"/>
                </a:lnTo>
                <a:lnTo>
                  <a:pt x="2391" y="6465"/>
                </a:lnTo>
                <a:lnTo>
                  <a:pt x="2415" y="6420"/>
                </a:lnTo>
                <a:lnTo>
                  <a:pt x="2443" y="6376"/>
                </a:lnTo>
                <a:lnTo>
                  <a:pt x="2472" y="6332"/>
                </a:lnTo>
                <a:lnTo>
                  <a:pt x="2504" y="6291"/>
                </a:lnTo>
                <a:lnTo>
                  <a:pt x="2539" y="6251"/>
                </a:lnTo>
                <a:lnTo>
                  <a:pt x="2576" y="6213"/>
                </a:lnTo>
                <a:lnTo>
                  <a:pt x="3746" y="5041"/>
                </a:lnTo>
                <a:lnTo>
                  <a:pt x="1045" y="5041"/>
                </a:lnTo>
                <a:lnTo>
                  <a:pt x="990" y="5040"/>
                </a:lnTo>
                <a:lnTo>
                  <a:pt x="938" y="5036"/>
                </a:lnTo>
                <a:lnTo>
                  <a:pt x="886" y="5029"/>
                </a:lnTo>
                <a:lnTo>
                  <a:pt x="834" y="5020"/>
                </a:lnTo>
                <a:lnTo>
                  <a:pt x="785" y="5009"/>
                </a:lnTo>
                <a:lnTo>
                  <a:pt x="735" y="4995"/>
                </a:lnTo>
                <a:lnTo>
                  <a:pt x="686" y="4978"/>
                </a:lnTo>
                <a:lnTo>
                  <a:pt x="639" y="4959"/>
                </a:lnTo>
                <a:lnTo>
                  <a:pt x="593" y="4938"/>
                </a:lnTo>
                <a:lnTo>
                  <a:pt x="548" y="4916"/>
                </a:lnTo>
                <a:lnTo>
                  <a:pt x="504" y="4890"/>
                </a:lnTo>
                <a:lnTo>
                  <a:pt x="461" y="4862"/>
                </a:lnTo>
                <a:lnTo>
                  <a:pt x="420" y="4834"/>
                </a:lnTo>
                <a:lnTo>
                  <a:pt x="381" y="4802"/>
                </a:lnTo>
                <a:lnTo>
                  <a:pt x="343" y="4770"/>
                </a:lnTo>
                <a:lnTo>
                  <a:pt x="306" y="4735"/>
                </a:lnTo>
                <a:lnTo>
                  <a:pt x="272" y="4699"/>
                </a:lnTo>
                <a:lnTo>
                  <a:pt x="239" y="4661"/>
                </a:lnTo>
                <a:lnTo>
                  <a:pt x="208" y="4621"/>
                </a:lnTo>
                <a:lnTo>
                  <a:pt x="179" y="4581"/>
                </a:lnTo>
                <a:lnTo>
                  <a:pt x="151" y="4538"/>
                </a:lnTo>
                <a:lnTo>
                  <a:pt x="126" y="4494"/>
                </a:lnTo>
                <a:lnTo>
                  <a:pt x="103" y="4449"/>
                </a:lnTo>
                <a:lnTo>
                  <a:pt x="81" y="4403"/>
                </a:lnTo>
                <a:lnTo>
                  <a:pt x="64" y="4356"/>
                </a:lnTo>
                <a:lnTo>
                  <a:pt x="47" y="4307"/>
                </a:lnTo>
                <a:lnTo>
                  <a:pt x="33" y="4258"/>
                </a:lnTo>
                <a:lnTo>
                  <a:pt x="21" y="4207"/>
                </a:lnTo>
                <a:lnTo>
                  <a:pt x="12" y="4156"/>
                </a:lnTo>
                <a:lnTo>
                  <a:pt x="5" y="4104"/>
                </a:lnTo>
                <a:lnTo>
                  <a:pt x="1" y="4051"/>
                </a:lnTo>
                <a:lnTo>
                  <a:pt x="0" y="3997"/>
                </a:lnTo>
                <a:close/>
              </a:path>
            </a:pathLst>
          </a:custGeom>
          <a:solidFill>
            <a:srgbClr val="2143A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zh-CN" altLang="en-US"/>
          </a:p>
        </p:txBody>
      </p:sp>
      <p:sp>
        <p:nvSpPr>
          <p:cNvPr id="1049138" name="TextBox 1049137"/>
          <p:cNvSpPr txBox="1"/>
          <p:nvPr/>
        </p:nvSpPr>
        <p:spPr>
          <a:xfrm>
            <a:off x="2726011" y="1916429"/>
            <a:ext cx="9302792" cy="4524315"/>
          </a:xfrm>
          <a:prstGeom prst="rect">
            <a:avLst/>
          </a:prstGeom>
        </p:spPr>
        <p:txBody>
          <a:bodyPr wrap="square" rtlCol="0">
            <a:spAutoFit/>
          </a:bodyPr>
          <a:lstStyle/>
          <a:p>
            <a:pPr algn="just"/>
            <a:r>
              <a:rPr lang="en-US" sz="3000" dirty="0"/>
              <a:t>	</a:t>
            </a:r>
            <a:r>
              <a:rPr lang="en-US" sz="3600" dirty="0">
                <a:latin typeface="Aparajita" panose="020B0604020202020204" pitchFamily="34" charset="0"/>
                <a:cs typeface="Aparajita" panose="020B0604020202020204" pitchFamily="34" charset="0"/>
              </a:rPr>
              <a:t>Students are gaining practical skills and knowledge in dual education</a:t>
            </a:r>
          </a:p>
          <a:p>
            <a:pPr algn="just"/>
            <a:r>
              <a:rPr lang="en-US" sz="3600" dirty="0" smtClean="0">
                <a:latin typeface="Aparajita" panose="020B0604020202020204" pitchFamily="34" charset="0"/>
                <a:cs typeface="Aparajita" panose="020B0604020202020204" pitchFamily="34" charset="0"/>
              </a:rPr>
              <a:t>	A </a:t>
            </a:r>
            <a:r>
              <a:rPr lang="en-US" sz="3600" dirty="0">
                <a:latin typeface="Aparajita" panose="020B0604020202020204" pitchFamily="34" charset="0"/>
                <a:cs typeface="Aparajita" panose="020B0604020202020204" pitchFamily="34" charset="0"/>
              </a:rPr>
              <a:t>number of practical works are being carried out at the </a:t>
            </a:r>
            <a:r>
              <a:rPr lang="en-US" sz="3600" dirty="0" err="1">
                <a:latin typeface="Aparajita" panose="020B0604020202020204" pitchFamily="34" charset="0"/>
                <a:cs typeface="Aparajita" panose="020B0604020202020204" pitchFamily="34" charset="0"/>
              </a:rPr>
              <a:t>Andijan</a:t>
            </a:r>
            <a:r>
              <a:rPr lang="en-US" sz="3600" dirty="0">
                <a:latin typeface="Aparajita" panose="020B0604020202020204" pitchFamily="34" charset="0"/>
                <a:cs typeface="Aparajita" panose="020B0604020202020204" pitchFamily="34" charset="0"/>
              </a:rPr>
              <a:t> Institute of Mechanical Engineering to ensure the tasks set by the Head of State at the videoconference meeting on June 20, 2024 on the issues of training personnel in engineering fields and further improving the activities of higher educational institutions.</a:t>
            </a:r>
            <a:endParaRPr lang="x-none" sz="3600">
              <a:solidFill>
                <a:srgbClr val="000000"/>
              </a:solidFill>
              <a:latin typeface="Aparajita" panose="020B0604020202020204" pitchFamily="34" charset="0"/>
              <a:cs typeface="Aparajita"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2DFFF"/>
        </a:solidFill>
        <a:effectLst/>
      </p:bgPr>
    </p:bg>
    <p:spTree>
      <p:nvGrpSpPr>
        <p:cNvPr id="1" name=""/>
        <p:cNvGrpSpPr/>
        <p:nvPr/>
      </p:nvGrpSpPr>
      <p:grpSpPr>
        <a:xfrm>
          <a:off x="0" y="0"/>
          <a:ext cx="0" cy="0"/>
          <a:chOff x="0" y="0"/>
          <a:chExt cx="0" cy="0"/>
        </a:xfrm>
      </p:grpSpPr>
      <p:pic>
        <p:nvPicPr>
          <p:cNvPr id="2097256" name="图片 35"/>
          <p:cNvPicPr>
            <a:picLocks noChangeAspect="1"/>
          </p:cNvPicPr>
          <p:nvPr/>
        </p:nvPicPr>
        <p:blipFill>
          <a:blip r:embed="rId2"/>
          <a:stretch>
            <a:fillRect/>
          </a:stretch>
        </p:blipFill>
        <p:spPr>
          <a:xfrm>
            <a:off x="1114799" y="697739"/>
            <a:ext cx="1083885" cy="1143511"/>
          </a:xfrm>
          <a:prstGeom prst="rect">
            <a:avLst/>
          </a:prstGeom>
        </p:spPr>
      </p:pic>
      <p:pic>
        <p:nvPicPr>
          <p:cNvPr id="2097257" name="图片 36"/>
          <p:cNvPicPr>
            <a:picLocks noChangeAspect="1"/>
          </p:cNvPicPr>
          <p:nvPr/>
        </p:nvPicPr>
        <p:blipFill>
          <a:blip r:embed="rId3"/>
          <a:stretch>
            <a:fillRect/>
          </a:stretch>
        </p:blipFill>
        <p:spPr>
          <a:xfrm>
            <a:off x="3482279" y="327123"/>
            <a:ext cx="908824" cy="741233"/>
          </a:xfrm>
          <a:prstGeom prst="rect">
            <a:avLst/>
          </a:prstGeom>
        </p:spPr>
      </p:pic>
      <p:pic>
        <p:nvPicPr>
          <p:cNvPr id="2097258" name="图片 37"/>
          <p:cNvPicPr>
            <a:picLocks noChangeAspect="1"/>
          </p:cNvPicPr>
          <p:nvPr/>
        </p:nvPicPr>
        <p:blipFill>
          <a:blip r:embed="rId4"/>
          <a:stretch>
            <a:fillRect/>
          </a:stretch>
        </p:blipFill>
        <p:spPr>
          <a:xfrm>
            <a:off x="6834755" y="101753"/>
            <a:ext cx="535759" cy="921394"/>
          </a:xfrm>
          <a:prstGeom prst="rect">
            <a:avLst/>
          </a:prstGeom>
        </p:spPr>
      </p:pic>
      <p:pic>
        <p:nvPicPr>
          <p:cNvPr id="2097259" name="图片 38"/>
          <p:cNvPicPr>
            <a:picLocks noChangeAspect="1"/>
          </p:cNvPicPr>
          <p:nvPr/>
        </p:nvPicPr>
        <p:blipFill>
          <a:blip r:embed="rId5"/>
          <a:stretch>
            <a:fillRect/>
          </a:stretch>
        </p:blipFill>
        <p:spPr>
          <a:xfrm>
            <a:off x="9264379" y="596115"/>
            <a:ext cx="1040258" cy="854063"/>
          </a:xfrm>
          <a:prstGeom prst="rect">
            <a:avLst/>
          </a:prstGeom>
        </p:spPr>
      </p:pic>
      <p:pic>
        <p:nvPicPr>
          <p:cNvPr id="2097260" name="图片 39"/>
          <p:cNvPicPr>
            <a:picLocks noChangeAspect="1"/>
          </p:cNvPicPr>
          <p:nvPr/>
        </p:nvPicPr>
        <p:blipFill>
          <a:blip r:embed="rId6"/>
          <a:stretch>
            <a:fillRect/>
          </a:stretch>
        </p:blipFill>
        <p:spPr>
          <a:xfrm>
            <a:off x="11009471" y="849704"/>
            <a:ext cx="566471" cy="863379"/>
          </a:xfrm>
          <a:prstGeom prst="rect">
            <a:avLst/>
          </a:prstGeom>
        </p:spPr>
      </p:pic>
      <p:pic>
        <p:nvPicPr>
          <p:cNvPr id="2097261" name="图片 40"/>
          <p:cNvPicPr>
            <a:picLocks noChangeAspect="1"/>
          </p:cNvPicPr>
          <p:nvPr/>
        </p:nvPicPr>
        <p:blipFill>
          <a:blip r:embed="rId7"/>
          <a:stretch>
            <a:fillRect/>
          </a:stretch>
        </p:blipFill>
        <p:spPr>
          <a:xfrm>
            <a:off x="10915199" y="3486186"/>
            <a:ext cx="1098818" cy="1098847"/>
          </a:xfrm>
          <a:prstGeom prst="rect">
            <a:avLst/>
          </a:prstGeom>
        </p:spPr>
      </p:pic>
      <p:pic>
        <p:nvPicPr>
          <p:cNvPr id="2097262" name="图片 41"/>
          <p:cNvPicPr>
            <a:picLocks noChangeAspect="1"/>
          </p:cNvPicPr>
          <p:nvPr/>
        </p:nvPicPr>
        <p:blipFill>
          <a:blip r:embed="rId8"/>
          <a:stretch>
            <a:fillRect/>
          </a:stretch>
        </p:blipFill>
        <p:spPr>
          <a:xfrm>
            <a:off x="657914" y="2948273"/>
            <a:ext cx="1336557" cy="1087336"/>
          </a:xfrm>
          <a:prstGeom prst="rect">
            <a:avLst/>
          </a:prstGeom>
        </p:spPr>
      </p:pic>
      <p:pic>
        <p:nvPicPr>
          <p:cNvPr id="2097263" name="图片 42"/>
          <p:cNvPicPr>
            <a:picLocks noChangeAspect="1"/>
          </p:cNvPicPr>
          <p:nvPr/>
        </p:nvPicPr>
        <p:blipFill>
          <a:blip r:embed="rId9"/>
          <a:stretch>
            <a:fillRect/>
          </a:stretch>
        </p:blipFill>
        <p:spPr>
          <a:xfrm>
            <a:off x="10650563" y="2307143"/>
            <a:ext cx="925379" cy="641130"/>
          </a:xfrm>
          <a:prstGeom prst="rect">
            <a:avLst/>
          </a:prstGeom>
        </p:spPr>
      </p:pic>
      <p:sp>
        <p:nvSpPr>
          <p:cNvPr id="1049143" name="TextBox 1049142"/>
          <p:cNvSpPr txBox="1"/>
          <p:nvPr/>
        </p:nvSpPr>
        <p:spPr>
          <a:xfrm>
            <a:off x="1981199" y="826982"/>
            <a:ext cx="8934000" cy="4832092"/>
          </a:xfrm>
          <a:prstGeom prst="rect">
            <a:avLst/>
          </a:prstGeom>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	</a:t>
            </a:r>
            <a:r>
              <a:rPr lang="en-US" sz="2800" dirty="0">
                <a:latin typeface="Aparajita" panose="020B0604020202020204" pitchFamily="34" charset="0"/>
                <a:cs typeface="Aparajita" panose="020B0604020202020204" pitchFamily="34" charset="0"/>
              </a:rPr>
              <a:t>In particular, the institute has established permanent cooperation with the limited liability company "</a:t>
            </a:r>
            <a:r>
              <a:rPr lang="en-US" sz="2800" dirty="0" err="1">
                <a:latin typeface="Aparajita" panose="020B0604020202020204" pitchFamily="34" charset="0"/>
                <a:cs typeface="Aparajita" panose="020B0604020202020204" pitchFamily="34" charset="0"/>
              </a:rPr>
              <a:t>Avtokomponent</a:t>
            </a:r>
            <a:r>
              <a:rPr lang="en-US" sz="2800" dirty="0">
                <a:latin typeface="Aparajita" panose="020B0604020202020204" pitchFamily="34" charset="0"/>
                <a:cs typeface="Aparajita" panose="020B0604020202020204" pitchFamily="34" charset="0"/>
              </a:rPr>
              <a:t>" located in </a:t>
            </a:r>
            <a:r>
              <a:rPr lang="en-US" sz="2800" dirty="0" err="1">
                <a:latin typeface="Aparajita" panose="020B0604020202020204" pitchFamily="34" charset="0"/>
                <a:cs typeface="Aparajita" panose="020B0604020202020204" pitchFamily="34" charset="0"/>
              </a:rPr>
              <a:t>Asaka</a:t>
            </a:r>
            <a:r>
              <a:rPr lang="en-US" sz="2800" dirty="0">
                <a:latin typeface="Aparajita" panose="020B0604020202020204" pitchFamily="34" charset="0"/>
                <a:cs typeface="Aparajita" panose="020B0604020202020204" pitchFamily="34" charset="0"/>
              </a:rPr>
              <a:t> on the basis of the chain "Industry - Enterprise - University".</a:t>
            </a:r>
          </a:p>
          <a:p>
            <a:pPr algn="just"/>
            <a:r>
              <a:rPr lang="en-US" sz="2800" dirty="0" smtClean="0">
                <a:latin typeface="Aparajita" panose="020B0604020202020204" pitchFamily="34" charset="0"/>
                <a:cs typeface="Aparajita" panose="020B0604020202020204" pitchFamily="34" charset="0"/>
              </a:rPr>
              <a:t>	In </a:t>
            </a:r>
            <a:r>
              <a:rPr lang="en-US" sz="2800" dirty="0">
                <a:latin typeface="Aparajita" panose="020B0604020202020204" pitchFamily="34" charset="0"/>
                <a:cs typeface="Aparajita" panose="020B0604020202020204" pitchFamily="34" charset="0"/>
              </a:rPr>
              <a:t>the current academic year, branches of the institute's departments of Mechanical Engineering Technology, Equipment and Automation of Mechanical Engineering Production, and Technological Machines and Equipment were established in the company.</a:t>
            </a:r>
          </a:p>
          <a:p>
            <a:pPr algn="just"/>
            <a:r>
              <a:rPr lang="en-US" sz="2800" dirty="0" smtClean="0">
                <a:latin typeface="Aparajita" panose="020B0604020202020204" pitchFamily="34" charset="0"/>
                <a:cs typeface="Aparajita" panose="020B0604020202020204" pitchFamily="34" charset="0"/>
              </a:rPr>
              <a:t>	Accordingly</a:t>
            </a:r>
            <a:r>
              <a:rPr lang="en-US" sz="2800" dirty="0">
                <a:latin typeface="Aparajita" panose="020B0604020202020204" pitchFamily="34" charset="0"/>
                <a:cs typeface="Aparajita" panose="020B0604020202020204" pitchFamily="34" charset="0"/>
              </a:rPr>
              <a:t>, at the enterprise, students are practicing the theoretical knowledge they have received in classes in the production process. In addition, classes are held by experienced employees and specialists, developing the professional skills and abilities of students.</a:t>
            </a:r>
            <a:endParaRPr lang="x-none" sz="3200">
              <a:solidFill>
                <a:srgbClr val="000000"/>
              </a:solidFill>
              <a:latin typeface="Aparajita" panose="020B0604020202020204" pitchFamily="34" charset="0"/>
              <a:cs typeface="Aparajita"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2DFFF"/>
        </a:solidFill>
        <a:effectLst/>
      </p:bgPr>
    </p:bg>
    <p:spTree>
      <p:nvGrpSpPr>
        <p:cNvPr id="1" name=""/>
        <p:cNvGrpSpPr/>
        <p:nvPr/>
      </p:nvGrpSpPr>
      <p:grpSpPr>
        <a:xfrm>
          <a:off x="0" y="0"/>
          <a:ext cx="0" cy="0"/>
          <a:chOff x="0" y="0"/>
          <a:chExt cx="0" cy="0"/>
        </a:xfrm>
      </p:grpSpPr>
      <p:pic>
        <p:nvPicPr>
          <p:cNvPr id="2097256" name="图片 35"/>
          <p:cNvPicPr>
            <a:picLocks noChangeAspect="1"/>
          </p:cNvPicPr>
          <p:nvPr/>
        </p:nvPicPr>
        <p:blipFill>
          <a:blip r:embed="rId2"/>
          <a:stretch>
            <a:fillRect/>
          </a:stretch>
        </p:blipFill>
        <p:spPr>
          <a:xfrm>
            <a:off x="657914" y="261211"/>
            <a:ext cx="1083885" cy="1143511"/>
          </a:xfrm>
          <a:prstGeom prst="rect">
            <a:avLst/>
          </a:prstGeom>
        </p:spPr>
      </p:pic>
      <p:pic>
        <p:nvPicPr>
          <p:cNvPr id="2097257" name="图片 36"/>
          <p:cNvPicPr>
            <a:picLocks noChangeAspect="1"/>
          </p:cNvPicPr>
          <p:nvPr/>
        </p:nvPicPr>
        <p:blipFill>
          <a:blip r:embed="rId3"/>
          <a:stretch>
            <a:fillRect/>
          </a:stretch>
        </p:blipFill>
        <p:spPr>
          <a:xfrm>
            <a:off x="3482279" y="327123"/>
            <a:ext cx="908824" cy="741233"/>
          </a:xfrm>
          <a:prstGeom prst="rect">
            <a:avLst/>
          </a:prstGeom>
        </p:spPr>
      </p:pic>
      <p:pic>
        <p:nvPicPr>
          <p:cNvPr id="2097258" name="图片 37"/>
          <p:cNvPicPr>
            <a:picLocks noChangeAspect="1"/>
          </p:cNvPicPr>
          <p:nvPr/>
        </p:nvPicPr>
        <p:blipFill>
          <a:blip r:embed="rId4"/>
          <a:stretch>
            <a:fillRect/>
          </a:stretch>
        </p:blipFill>
        <p:spPr>
          <a:xfrm>
            <a:off x="6834755" y="101753"/>
            <a:ext cx="535759" cy="921394"/>
          </a:xfrm>
          <a:prstGeom prst="rect">
            <a:avLst/>
          </a:prstGeom>
        </p:spPr>
      </p:pic>
      <p:pic>
        <p:nvPicPr>
          <p:cNvPr id="2097259" name="图片 38"/>
          <p:cNvPicPr>
            <a:picLocks noChangeAspect="1"/>
          </p:cNvPicPr>
          <p:nvPr/>
        </p:nvPicPr>
        <p:blipFill>
          <a:blip r:embed="rId5"/>
          <a:stretch>
            <a:fillRect/>
          </a:stretch>
        </p:blipFill>
        <p:spPr>
          <a:xfrm>
            <a:off x="9264379" y="596115"/>
            <a:ext cx="1040258" cy="854063"/>
          </a:xfrm>
          <a:prstGeom prst="rect">
            <a:avLst/>
          </a:prstGeom>
        </p:spPr>
      </p:pic>
      <p:pic>
        <p:nvPicPr>
          <p:cNvPr id="2097260" name="图片 39"/>
          <p:cNvPicPr>
            <a:picLocks noChangeAspect="1"/>
          </p:cNvPicPr>
          <p:nvPr/>
        </p:nvPicPr>
        <p:blipFill>
          <a:blip r:embed="rId6"/>
          <a:stretch>
            <a:fillRect/>
          </a:stretch>
        </p:blipFill>
        <p:spPr>
          <a:xfrm>
            <a:off x="11009471" y="849704"/>
            <a:ext cx="566471" cy="863379"/>
          </a:xfrm>
          <a:prstGeom prst="rect">
            <a:avLst/>
          </a:prstGeom>
        </p:spPr>
      </p:pic>
      <p:pic>
        <p:nvPicPr>
          <p:cNvPr id="2097261" name="图片 40"/>
          <p:cNvPicPr>
            <a:picLocks noChangeAspect="1"/>
          </p:cNvPicPr>
          <p:nvPr/>
        </p:nvPicPr>
        <p:blipFill>
          <a:blip r:embed="rId7"/>
          <a:stretch>
            <a:fillRect/>
          </a:stretch>
        </p:blipFill>
        <p:spPr>
          <a:xfrm>
            <a:off x="10915199" y="3486186"/>
            <a:ext cx="1098818" cy="1098847"/>
          </a:xfrm>
          <a:prstGeom prst="rect">
            <a:avLst/>
          </a:prstGeom>
        </p:spPr>
      </p:pic>
      <p:pic>
        <p:nvPicPr>
          <p:cNvPr id="2097262" name="图片 41"/>
          <p:cNvPicPr>
            <a:picLocks noChangeAspect="1"/>
          </p:cNvPicPr>
          <p:nvPr/>
        </p:nvPicPr>
        <p:blipFill>
          <a:blip r:embed="rId8"/>
          <a:stretch>
            <a:fillRect/>
          </a:stretch>
        </p:blipFill>
        <p:spPr>
          <a:xfrm>
            <a:off x="1017678" y="1374306"/>
            <a:ext cx="1336557" cy="1087336"/>
          </a:xfrm>
          <a:prstGeom prst="rect">
            <a:avLst/>
          </a:prstGeom>
        </p:spPr>
      </p:pic>
      <p:pic>
        <p:nvPicPr>
          <p:cNvPr id="2097263" name="图片 42"/>
          <p:cNvPicPr>
            <a:picLocks noChangeAspect="1"/>
          </p:cNvPicPr>
          <p:nvPr/>
        </p:nvPicPr>
        <p:blipFill>
          <a:blip r:embed="rId9"/>
          <a:stretch>
            <a:fillRect/>
          </a:stretch>
        </p:blipFill>
        <p:spPr>
          <a:xfrm>
            <a:off x="10650563" y="2307143"/>
            <a:ext cx="925379" cy="641130"/>
          </a:xfrm>
          <a:prstGeom prst="rect">
            <a:avLst/>
          </a:prstGeom>
        </p:spPr>
      </p:pic>
      <p:sp>
        <p:nvSpPr>
          <p:cNvPr id="1049143" name="TextBox 1049142"/>
          <p:cNvSpPr txBox="1"/>
          <p:nvPr/>
        </p:nvSpPr>
        <p:spPr>
          <a:xfrm>
            <a:off x="2908091" y="826982"/>
            <a:ext cx="8007107" cy="2062103"/>
          </a:xfrm>
          <a:prstGeom prst="rect">
            <a:avLst/>
          </a:prstGeom>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	</a:t>
            </a:r>
            <a:r>
              <a:rPr lang="en-US" sz="3200" dirty="0">
                <a:latin typeface="Aparajita" panose="020B0604020202020204" pitchFamily="34" charset="0"/>
                <a:cs typeface="Aparajita" panose="020B0604020202020204" pitchFamily="34" charset="0"/>
              </a:rPr>
              <a:t>By order of the </a:t>
            </a:r>
            <a:r>
              <a:rPr lang="en-US" sz="3200" dirty="0" err="1">
                <a:latin typeface="Aparajita" panose="020B0604020202020204" pitchFamily="34" charset="0"/>
                <a:cs typeface="Aparajita" panose="020B0604020202020204" pitchFamily="34" charset="0"/>
              </a:rPr>
              <a:t>Andijan</a:t>
            </a:r>
            <a:r>
              <a:rPr lang="en-US" sz="3200" dirty="0">
                <a:latin typeface="Aparajita" panose="020B0604020202020204" pitchFamily="34" charset="0"/>
                <a:cs typeface="Aparajita" panose="020B0604020202020204" pitchFamily="34" charset="0"/>
              </a:rPr>
              <a:t> regional governor, vocational schools in </a:t>
            </a:r>
            <a:r>
              <a:rPr lang="en-US" sz="3200" dirty="0" err="1">
                <a:latin typeface="Aparajita" panose="020B0604020202020204" pitchFamily="34" charset="0"/>
                <a:cs typeface="Aparajita" panose="020B0604020202020204" pitchFamily="34" charset="0"/>
              </a:rPr>
              <a:t>Andijan</a:t>
            </a:r>
            <a:r>
              <a:rPr lang="en-US" sz="3200" dirty="0">
                <a:latin typeface="Aparajita" panose="020B0604020202020204" pitchFamily="34" charset="0"/>
                <a:cs typeface="Aparajita" panose="020B0604020202020204" pitchFamily="34" charset="0"/>
              </a:rPr>
              <a:t> city have been opened to cooperation programs and internships with "</a:t>
            </a:r>
            <a:r>
              <a:rPr lang="en-US" sz="3200" dirty="0" err="1">
                <a:latin typeface="Aparajita" panose="020B0604020202020204" pitchFamily="34" charset="0"/>
                <a:cs typeface="Aparajita" panose="020B0604020202020204" pitchFamily="34" charset="0"/>
              </a:rPr>
              <a:t>Dirom</a:t>
            </a:r>
            <a:r>
              <a:rPr lang="en-US" sz="3200" dirty="0">
                <a:latin typeface="Aparajita" panose="020B0604020202020204" pitchFamily="34" charset="0"/>
                <a:cs typeface="Aparajita" panose="020B0604020202020204" pitchFamily="34" charset="0"/>
              </a:rPr>
              <a:t>" LLC, located in </a:t>
            </a:r>
            <a:r>
              <a:rPr lang="en-US" sz="3200" dirty="0" err="1">
                <a:latin typeface="Aparajita" panose="020B0604020202020204" pitchFamily="34" charset="0"/>
                <a:cs typeface="Aparajita" panose="020B0604020202020204" pitchFamily="34" charset="0"/>
              </a:rPr>
              <a:t>Andijan</a:t>
            </a:r>
            <a:r>
              <a:rPr lang="en-US" sz="3200" dirty="0">
                <a:latin typeface="Aparajita" panose="020B0604020202020204" pitchFamily="34" charset="0"/>
                <a:cs typeface="Aparajita" panose="020B0604020202020204" pitchFamily="34" charset="0"/>
              </a:rPr>
              <a:t> city.</a:t>
            </a:r>
            <a:endParaRPr lang="x-none" sz="3600">
              <a:solidFill>
                <a:srgbClr val="000000"/>
              </a:solidFill>
              <a:latin typeface="Aparajita" panose="020B0604020202020204" pitchFamily="34" charset="0"/>
              <a:cs typeface="Aparajita" panose="020B0604020202020204" pitchFamily="34" charset="0"/>
            </a:endParaRPr>
          </a:p>
        </p:txBody>
      </p:sp>
      <p:pic>
        <p:nvPicPr>
          <p:cNvPr id="2" name="Рисунок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443327" y="2872137"/>
            <a:ext cx="4986728" cy="3740046"/>
          </a:xfrm>
          <a:prstGeom prst="rect">
            <a:avLst/>
          </a:prstGeom>
          <a:ln>
            <a:noFill/>
          </a:ln>
          <a:effectLst>
            <a:softEdge rad="112500"/>
          </a:effectLst>
        </p:spPr>
      </p:pic>
      <p:pic>
        <p:nvPicPr>
          <p:cNvPr id="3" name="Рисунок 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89215" y="2872138"/>
            <a:ext cx="4986727" cy="3740045"/>
          </a:xfrm>
          <a:prstGeom prst="rect">
            <a:avLst/>
          </a:prstGeom>
          <a:ln>
            <a:noFill/>
          </a:ln>
          <a:effectLst>
            <a:softEdge rad="112500"/>
          </a:effectLst>
        </p:spPr>
      </p:pic>
    </p:spTree>
    <p:extLst>
      <p:ext uri="{BB962C8B-B14F-4D97-AF65-F5344CB8AC3E}">
        <p14:creationId xmlns:p14="http://schemas.microsoft.com/office/powerpoint/2010/main" val="112730648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游ゴシック Light"/>
        <a:font script="Hang" typeface="맑은 고딕"/>
        <a:font script="Hans" typeface="Arial"/>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游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Arial"/>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Arial"/>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Arial"/>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17</Words>
  <Application>Microsoft Office PowerPoint</Application>
  <PresentationFormat>Произвольный</PresentationFormat>
  <Paragraphs>11</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Office 主题​​</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Pilotech</cp:lastModifiedBy>
  <cp:revision>4</cp:revision>
  <dcterms:created xsi:type="dcterms:W3CDTF">2019-03-15T02:01:00Z</dcterms:created>
  <dcterms:modified xsi:type="dcterms:W3CDTF">2025-01-13T08:58:20Z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1033-11.2.0.10382</vt:lpwstr>
  </property>
  <property fmtid="{D5CDD505-2E9C-101B-9397-08002B2CF9AE}" pid="3" name="ICV">
    <vt:lpwstr>5dbe8645c6b340c0b76c95a8ac10ad37</vt:lpwstr>
  </property>
</Properties>
</file>